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48" r:id="rId1"/>
  </p:sldMasterIdLst>
  <p:notesMasterIdLst>
    <p:notesMasterId r:id="rId4"/>
  </p:notesMasterIdLst>
  <p:sldIdLst>
    <p:sldId id="548" r:id="rId3"/>
    <p:sldId id="514" r:id="rId5"/>
    <p:sldId id="487" r:id="rId6"/>
    <p:sldId id="590" r:id="rId7"/>
    <p:sldId id="576" r:id="rId8"/>
    <p:sldId id="492" r:id="rId9"/>
    <p:sldId id="578" r:id="rId10"/>
    <p:sldId id="494" r:id="rId11"/>
    <p:sldId id="493" r:id="rId12"/>
    <p:sldId id="579" r:id="rId13"/>
    <p:sldId id="501" r:id="rId14"/>
    <p:sldId id="502" r:id="rId15"/>
    <p:sldId id="480" r:id="rId16"/>
  </p:sldIdLst>
  <p:sldSz cx="12190095" cy="6859270"/>
  <p:notesSz cx="6858000" cy="9144000"/>
  <p:custDataLst>
    <p:tags r:id="rId20"/>
  </p:custDataLst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1pPr>
    <a:lvl2pPr marL="60896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2pPr>
    <a:lvl3pPr marL="121793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3pPr>
    <a:lvl4pPr marL="182689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4pPr>
    <a:lvl5pPr marL="243586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5pPr>
    <a:lvl6pPr marL="3044825" algn="l" defTabSz="121793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6pPr>
    <a:lvl7pPr marL="3653790" algn="l" defTabSz="121793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7pPr>
    <a:lvl8pPr marL="4262755" algn="l" defTabSz="121793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8pPr>
    <a:lvl9pPr marL="4871720" algn="l" defTabSz="121793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34" userDrawn="1">
          <p15:clr>
            <a:srgbClr val="A4A3A4"/>
          </p15:clr>
        </p15:guide>
        <p15:guide id="2" pos="393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C0"/>
    <a:srgbClr val="EA5E66"/>
    <a:srgbClr val="F69F1E"/>
    <a:srgbClr val="0099A9"/>
    <a:srgbClr val="005DA2"/>
    <a:srgbClr val="EA6103"/>
    <a:srgbClr val="D43E01"/>
    <a:srgbClr val="E8EAE9"/>
    <a:srgbClr val="FCFCFC"/>
    <a:srgbClr val="CCD0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681" autoAdjust="0"/>
    <p:restoredTop sz="94660"/>
  </p:normalViewPr>
  <p:slideViewPr>
    <p:cSldViewPr showGuides="1">
      <p:cViewPr varScale="1">
        <p:scale>
          <a:sx n="70" d="100"/>
          <a:sy n="70" d="100"/>
        </p:scale>
        <p:origin x="672" y="66"/>
      </p:cViewPr>
      <p:guideLst>
        <p:guide orient="horz" pos="2234"/>
        <p:guide pos="3935"/>
      </p:guideLst>
    </p:cSldViewPr>
  </p:slideViewPr>
  <p:notesTextViewPr>
    <p:cViewPr>
      <p:scale>
        <a:sx n="125" d="100"/>
        <a:sy n="12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0" Type="http://schemas.openxmlformats.org/officeDocument/2006/relationships/tags" Target="tags/tag56.xml"/><Relationship Id="rId2" Type="http://schemas.openxmlformats.org/officeDocument/2006/relationships/theme" Target="theme/theme1.xml"/><Relationship Id="rId19" Type="http://schemas.openxmlformats.org/officeDocument/2006/relationships/tableStyles" Target="tableStyles.xml"/><Relationship Id="rId18" Type="http://schemas.openxmlformats.org/officeDocument/2006/relationships/viewProps" Target="viewProps.xml"/><Relationship Id="rId17" Type="http://schemas.openxmlformats.org/officeDocument/2006/relationships/presProps" Target="presProps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ea typeface="微软雅黑" panose="020B0503020204020204" pitchFamily="34" charset="-122"/>
              </a:defRPr>
            </a:lvl1pPr>
          </a:lstStyle>
          <a:p>
            <a:fld id="{673B58EF-4ABD-40F4-ACA4-FE81D742E6DD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 dirty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ea typeface="微软雅黑" panose="020B0503020204020204" pitchFamily="34" charset="-122"/>
              </a:defRPr>
            </a:lvl1pPr>
          </a:lstStyle>
          <a:p>
            <a:fld id="{A11FC198-2D83-4DFC-8CDD-7D23AF44D411}" type="slidenum">
              <a:rPr lang="zh-CN" altLang="en-US" smtClean="0"/>
            </a:fld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1217930" rtl="0" eaLnBrk="1" latinLnBrk="0" hangingPunct="1">
      <a:defRPr sz="1600" kern="1200">
        <a:solidFill>
          <a:schemeClr val="tx1"/>
        </a:solidFill>
        <a:latin typeface="+mn-lt"/>
        <a:ea typeface="微软雅黑" panose="020B0503020204020204" pitchFamily="34" charset="-122"/>
        <a:cs typeface="+mn-cs"/>
      </a:defRPr>
    </a:lvl1pPr>
    <a:lvl2pPr marL="608965" algn="l" defTabSz="1217930" rtl="0" eaLnBrk="1" latinLnBrk="0" hangingPunct="1">
      <a:defRPr sz="1600" kern="1200">
        <a:solidFill>
          <a:schemeClr val="tx1"/>
        </a:solidFill>
        <a:latin typeface="+mn-lt"/>
        <a:ea typeface="微软雅黑" panose="020B0503020204020204" pitchFamily="34" charset="-122"/>
        <a:cs typeface="+mn-cs"/>
      </a:defRPr>
    </a:lvl2pPr>
    <a:lvl3pPr marL="1217930" algn="l" defTabSz="1217930" rtl="0" eaLnBrk="1" latinLnBrk="0" hangingPunct="1">
      <a:defRPr sz="1600" kern="1200">
        <a:solidFill>
          <a:schemeClr val="tx1"/>
        </a:solidFill>
        <a:latin typeface="+mn-lt"/>
        <a:ea typeface="微软雅黑" panose="020B0503020204020204" pitchFamily="34" charset="-122"/>
        <a:cs typeface="+mn-cs"/>
      </a:defRPr>
    </a:lvl3pPr>
    <a:lvl4pPr marL="1826895" algn="l" defTabSz="1217930" rtl="0" eaLnBrk="1" latinLnBrk="0" hangingPunct="1">
      <a:defRPr sz="1600" kern="1200">
        <a:solidFill>
          <a:schemeClr val="tx1"/>
        </a:solidFill>
        <a:latin typeface="+mn-lt"/>
        <a:ea typeface="微软雅黑" panose="020B0503020204020204" pitchFamily="34" charset="-122"/>
        <a:cs typeface="+mn-cs"/>
      </a:defRPr>
    </a:lvl4pPr>
    <a:lvl5pPr marL="2435860" algn="l" defTabSz="1217930" rtl="0" eaLnBrk="1" latinLnBrk="0" hangingPunct="1">
      <a:defRPr sz="1600" kern="1200">
        <a:solidFill>
          <a:schemeClr val="tx1"/>
        </a:solidFill>
        <a:latin typeface="+mn-lt"/>
        <a:ea typeface="微软雅黑" panose="020B0503020204020204" pitchFamily="34" charset="-122"/>
        <a:cs typeface="+mn-cs"/>
      </a:defRPr>
    </a:lvl5pPr>
    <a:lvl6pPr marL="3044825" algn="l" defTabSz="121793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3790" algn="l" defTabSz="121793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2755" algn="l" defTabSz="121793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1720" algn="l" defTabSz="121793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1FC198-2D83-4DFC-8CDD-7D23AF44D411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1FC198-2D83-4DFC-8CDD-7D23AF44D411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1FC198-2D83-4DFC-8CDD-7D23AF44D411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1FC198-2D83-4DFC-8CDD-7D23AF44D411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1F41D1-EB0D-4857-8E93-8C1C831E61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1FC198-2D83-4DFC-8CDD-7D23AF44D411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1FC198-2D83-4DFC-8CDD-7D23AF44D411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1FC198-2D83-4DFC-8CDD-7D23AF44D411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1FC198-2D83-4DFC-8CDD-7D23AF44D411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1FC198-2D83-4DFC-8CDD-7D23AF44D411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1FC198-2D83-4DFC-8CDD-7D23AF44D411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1FC198-2D83-4DFC-8CDD-7D23AF44D411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1FC198-2D83-4DFC-8CDD-7D23AF44D411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 advClick="0" advTm="3000">
        <p14:vortex dir="r"/>
      </p:transition>
    </mc:Choice>
    <mc:Fallback>
      <p:transition spd="slow" advClick="0" advTm="3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bg>
      <p:bgPr>
        <a:gradFill flip="none" rotWithShape="1">
          <a:gsLst>
            <a:gs pos="26000">
              <a:srgbClr val="EBECF0"/>
            </a:gs>
            <a:gs pos="0">
              <a:srgbClr val="D7D9E1"/>
            </a:gs>
            <a:gs pos="100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 advClick="0" advTm="3000">
        <p14:vortex dir="r"/>
      </p:transition>
    </mc:Choice>
    <mc:Fallback>
      <p:transition spd="slow" advClick="0" advTm="3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5" Type="http://schemas.openxmlformats.org/officeDocument/2006/relationships/theme" Target="../theme/theme1.xml"/><Relationship Id="rId4" Type="http://schemas.openxmlformats.org/officeDocument/2006/relationships/image" Target="../media/image3.jpeg"/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4" y="0"/>
            <a:ext cx="12179586" cy="6859588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2284"/>
            <a:ext cx="12190765" cy="685730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mc:AlternateContent xmlns:mc="http://schemas.openxmlformats.org/markup-compatibility/2006">
    <mc:Choice xmlns:p14="http://schemas.microsoft.com/office/powerpoint/2010/main" Requires="p14">
      <p:transition spd="slow" p14:dur="4000" advClick="0" advTm="3000">
        <p14:vortex dir="r"/>
      </p:transition>
    </mc:Choice>
    <mc:Fallback>
      <p:transition spd="slow" advClick="0" advTm="3000">
        <p:fade/>
      </p:transition>
    </mc:Fallback>
  </mc:AlternateContent>
  <p:txStyles>
    <p:titleStyle>
      <a:lvl1pPr algn="ctr" rtl="0" fontAlgn="base">
        <a:spcBef>
          <a:spcPct val="0"/>
        </a:spcBef>
        <a:spcAft>
          <a:spcPct val="0"/>
        </a:spcAft>
        <a:defRPr sz="5900" kern="1200">
          <a:solidFill>
            <a:schemeClr val="tx1"/>
          </a:solidFill>
          <a:latin typeface="+mj-lt"/>
          <a:ea typeface="微软雅黑" panose="020B0503020204020204" pitchFamily="34" charset="-122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5pPr>
      <a:lvl6pPr marL="608965" algn="ctr" rtl="0" fontAlgn="base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6pPr>
      <a:lvl7pPr marL="1217930" algn="ctr" rtl="0" fontAlgn="base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7pPr>
      <a:lvl8pPr marL="1826895" algn="ctr" rtl="0" fontAlgn="base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8pPr>
      <a:lvl9pPr marL="2435860" algn="ctr" rtl="0" fontAlgn="base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9pPr>
    </p:titleStyle>
    <p:bodyStyle>
      <a:lvl1pPr marL="456565" indent="-456565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3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1pPr>
      <a:lvl2pPr marL="989330" indent="-380365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2pPr>
      <a:lvl3pPr marL="1522730" indent="-3048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3pPr>
      <a:lvl4pPr marL="2131695" indent="-3048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7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4pPr>
      <a:lvl5pPr marL="2740660" indent="-3048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7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5pPr>
      <a:lvl6pPr marL="3349625" indent="-304800" algn="l" defTabSz="121793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58590" indent="-304800" algn="l" defTabSz="121793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67555" indent="-304800" algn="l" defTabSz="121793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76520" indent="-304800" algn="l" defTabSz="121793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793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8965" algn="l" defTabSz="121793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7930" algn="l" defTabSz="121793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6895" algn="l" defTabSz="121793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5860" algn="l" defTabSz="121793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4825" algn="l" defTabSz="121793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3790" algn="l" defTabSz="121793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2755" algn="l" defTabSz="121793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1720" algn="l" defTabSz="121793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.xml"/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jpeg"/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image" Target="../media/image9.png"/><Relationship Id="rId7" Type="http://schemas.openxmlformats.org/officeDocument/2006/relationships/image" Target="../media/image49.png"/><Relationship Id="rId6" Type="http://schemas.openxmlformats.org/officeDocument/2006/relationships/image" Target="../media/image13.png"/><Relationship Id="rId5" Type="http://schemas.microsoft.com/office/2007/relationships/hdphoto" Target="../media/image12.wdp"/><Relationship Id="rId4" Type="http://schemas.openxmlformats.org/officeDocument/2006/relationships/image" Target="../media/image11.png"/><Relationship Id="rId3" Type="http://schemas.openxmlformats.org/officeDocument/2006/relationships/image" Target="../media/image48.png"/><Relationship Id="rId2" Type="http://schemas.openxmlformats.org/officeDocument/2006/relationships/image" Target="../media/image47.jpeg"/><Relationship Id="rId10" Type="http://schemas.openxmlformats.org/officeDocument/2006/relationships/notesSlide" Target="../notesSlides/notesSlide10.xml"/><Relationship Id="rId1" Type="http://schemas.openxmlformats.org/officeDocument/2006/relationships/image" Target="../media/image46.jpeg"/></Relationships>
</file>

<file path=ppt/slides/_rels/slide11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1.x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9.png"/><Relationship Id="rId3" Type="http://schemas.openxmlformats.org/officeDocument/2006/relationships/image" Target="../media/image13.png"/><Relationship Id="rId2" Type="http://schemas.microsoft.com/office/2007/relationships/hdphoto" Target="../media/image12.wdp"/><Relationship Id="rId1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2.x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9.png"/><Relationship Id="rId3" Type="http://schemas.openxmlformats.org/officeDocument/2006/relationships/image" Target="../media/image13.png"/><Relationship Id="rId2" Type="http://schemas.microsoft.com/office/2007/relationships/hdphoto" Target="../media/image12.wdp"/><Relationship Id="rId1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3.xml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55.xml"/><Relationship Id="rId3" Type="http://schemas.openxmlformats.org/officeDocument/2006/relationships/image" Target="../media/image9.png"/><Relationship Id="rId2" Type="http://schemas.openxmlformats.org/officeDocument/2006/relationships/hyperlink" Target="https://www.badgeartisans.com/" TargetMode="External"/><Relationship Id="rId1" Type="http://schemas.openxmlformats.org/officeDocument/2006/relationships/image" Target="../media/image50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9.png"/><Relationship Id="rId1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2.xml"/><Relationship Id="rId8" Type="http://schemas.openxmlformats.org/officeDocument/2006/relationships/tags" Target="../tags/tag1.xml"/><Relationship Id="rId7" Type="http://schemas.openxmlformats.org/officeDocument/2006/relationships/image" Target="../media/image17.jpeg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Relationship Id="rId35" Type="http://schemas.openxmlformats.org/officeDocument/2006/relationships/notesSlide" Target="../notesSlides/notesSlide4.xml"/><Relationship Id="rId34" Type="http://schemas.openxmlformats.org/officeDocument/2006/relationships/slideLayout" Target="../slideLayouts/slideLayout2.xml"/><Relationship Id="rId33" Type="http://schemas.openxmlformats.org/officeDocument/2006/relationships/image" Target="../media/image9.png"/><Relationship Id="rId32" Type="http://schemas.openxmlformats.org/officeDocument/2006/relationships/tags" Target="../tags/tag21.xml"/><Relationship Id="rId31" Type="http://schemas.openxmlformats.org/officeDocument/2006/relationships/image" Target="../media/image21.jpeg"/><Relationship Id="rId30" Type="http://schemas.openxmlformats.org/officeDocument/2006/relationships/tags" Target="../tags/tag20.xml"/><Relationship Id="rId3" Type="http://schemas.openxmlformats.org/officeDocument/2006/relationships/image" Target="../media/image13.png"/><Relationship Id="rId29" Type="http://schemas.openxmlformats.org/officeDocument/2006/relationships/tags" Target="../tags/tag19.xml"/><Relationship Id="rId28" Type="http://schemas.openxmlformats.org/officeDocument/2006/relationships/tags" Target="../tags/tag18.xml"/><Relationship Id="rId27" Type="http://schemas.openxmlformats.org/officeDocument/2006/relationships/image" Target="../media/image20.png"/><Relationship Id="rId26" Type="http://schemas.openxmlformats.org/officeDocument/2006/relationships/tags" Target="../tags/tag17.xml"/><Relationship Id="rId25" Type="http://schemas.openxmlformats.org/officeDocument/2006/relationships/image" Target="../media/image19.png"/><Relationship Id="rId24" Type="http://schemas.openxmlformats.org/officeDocument/2006/relationships/tags" Target="../tags/tag16.xml"/><Relationship Id="rId23" Type="http://schemas.openxmlformats.org/officeDocument/2006/relationships/image" Target="../media/image18.png"/><Relationship Id="rId22" Type="http://schemas.openxmlformats.org/officeDocument/2006/relationships/tags" Target="../tags/tag15.xml"/><Relationship Id="rId21" Type="http://schemas.openxmlformats.org/officeDocument/2006/relationships/tags" Target="../tags/tag14.xml"/><Relationship Id="rId20" Type="http://schemas.openxmlformats.org/officeDocument/2006/relationships/tags" Target="../tags/tag13.xml"/><Relationship Id="rId2" Type="http://schemas.microsoft.com/office/2007/relationships/hdphoto" Target="../media/image12.wdp"/><Relationship Id="rId19" Type="http://schemas.openxmlformats.org/officeDocument/2006/relationships/tags" Target="../tags/tag12.xml"/><Relationship Id="rId18" Type="http://schemas.openxmlformats.org/officeDocument/2006/relationships/tags" Target="../tags/tag11.xml"/><Relationship Id="rId17" Type="http://schemas.openxmlformats.org/officeDocument/2006/relationships/tags" Target="../tags/tag10.xml"/><Relationship Id="rId16" Type="http://schemas.openxmlformats.org/officeDocument/2006/relationships/tags" Target="../tags/tag9.xml"/><Relationship Id="rId15" Type="http://schemas.openxmlformats.org/officeDocument/2006/relationships/tags" Target="../tags/tag8.xml"/><Relationship Id="rId14" Type="http://schemas.openxmlformats.org/officeDocument/2006/relationships/tags" Target="../tags/tag7.xml"/><Relationship Id="rId13" Type="http://schemas.openxmlformats.org/officeDocument/2006/relationships/tags" Target="../tags/tag6.xml"/><Relationship Id="rId12" Type="http://schemas.openxmlformats.org/officeDocument/2006/relationships/tags" Target="../tags/tag5.xml"/><Relationship Id="rId11" Type="http://schemas.openxmlformats.org/officeDocument/2006/relationships/tags" Target="../tags/tag4.xml"/><Relationship Id="rId10" Type="http://schemas.openxmlformats.org/officeDocument/2006/relationships/tags" Target="../tags/tag3.xml"/><Relationship Id="rId1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23.xml"/><Relationship Id="rId8" Type="http://schemas.openxmlformats.org/officeDocument/2006/relationships/tags" Target="../tags/tag22.xml"/><Relationship Id="rId7" Type="http://schemas.openxmlformats.org/officeDocument/2006/relationships/image" Target="../media/image25.jpeg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Relationship Id="rId35" Type="http://schemas.openxmlformats.org/officeDocument/2006/relationships/notesSlide" Target="../notesSlides/notesSlide5.xml"/><Relationship Id="rId34" Type="http://schemas.openxmlformats.org/officeDocument/2006/relationships/slideLayout" Target="../slideLayouts/slideLayout2.xml"/><Relationship Id="rId33" Type="http://schemas.openxmlformats.org/officeDocument/2006/relationships/image" Target="../media/image9.png"/><Relationship Id="rId32" Type="http://schemas.openxmlformats.org/officeDocument/2006/relationships/tags" Target="../tags/tag42.xml"/><Relationship Id="rId31" Type="http://schemas.openxmlformats.org/officeDocument/2006/relationships/tags" Target="../tags/tag41.xml"/><Relationship Id="rId30" Type="http://schemas.openxmlformats.org/officeDocument/2006/relationships/image" Target="../media/image29.jpeg"/><Relationship Id="rId3" Type="http://schemas.openxmlformats.org/officeDocument/2006/relationships/image" Target="../media/image13.png"/><Relationship Id="rId29" Type="http://schemas.openxmlformats.org/officeDocument/2006/relationships/tags" Target="../tags/tag40.xml"/><Relationship Id="rId28" Type="http://schemas.openxmlformats.org/officeDocument/2006/relationships/image" Target="../media/image28.jpeg"/><Relationship Id="rId27" Type="http://schemas.openxmlformats.org/officeDocument/2006/relationships/tags" Target="../tags/tag39.xml"/><Relationship Id="rId26" Type="http://schemas.openxmlformats.org/officeDocument/2006/relationships/image" Target="../media/image27.jpeg"/><Relationship Id="rId25" Type="http://schemas.openxmlformats.org/officeDocument/2006/relationships/tags" Target="../tags/tag38.xml"/><Relationship Id="rId24" Type="http://schemas.openxmlformats.org/officeDocument/2006/relationships/image" Target="../media/image26.jpeg"/><Relationship Id="rId23" Type="http://schemas.openxmlformats.org/officeDocument/2006/relationships/tags" Target="../tags/tag37.xml"/><Relationship Id="rId22" Type="http://schemas.openxmlformats.org/officeDocument/2006/relationships/tags" Target="../tags/tag36.xml"/><Relationship Id="rId21" Type="http://schemas.openxmlformats.org/officeDocument/2006/relationships/tags" Target="../tags/tag35.xml"/><Relationship Id="rId20" Type="http://schemas.openxmlformats.org/officeDocument/2006/relationships/tags" Target="../tags/tag34.xml"/><Relationship Id="rId2" Type="http://schemas.microsoft.com/office/2007/relationships/hdphoto" Target="../media/image12.wdp"/><Relationship Id="rId19" Type="http://schemas.openxmlformats.org/officeDocument/2006/relationships/tags" Target="../tags/tag33.xml"/><Relationship Id="rId18" Type="http://schemas.openxmlformats.org/officeDocument/2006/relationships/tags" Target="../tags/tag32.xml"/><Relationship Id="rId17" Type="http://schemas.openxmlformats.org/officeDocument/2006/relationships/tags" Target="../tags/tag31.xml"/><Relationship Id="rId16" Type="http://schemas.openxmlformats.org/officeDocument/2006/relationships/tags" Target="../tags/tag30.xml"/><Relationship Id="rId15" Type="http://schemas.openxmlformats.org/officeDocument/2006/relationships/tags" Target="../tags/tag29.xml"/><Relationship Id="rId14" Type="http://schemas.openxmlformats.org/officeDocument/2006/relationships/tags" Target="../tags/tag28.xml"/><Relationship Id="rId13" Type="http://schemas.openxmlformats.org/officeDocument/2006/relationships/tags" Target="../tags/tag27.xml"/><Relationship Id="rId12" Type="http://schemas.openxmlformats.org/officeDocument/2006/relationships/tags" Target="../tags/tag26.xml"/><Relationship Id="rId11" Type="http://schemas.openxmlformats.org/officeDocument/2006/relationships/tags" Target="../tags/tag25.xml"/><Relationship Id="rId10" Type="http://schemas.openxmlformats.org/officeDocument/2006/relationships/tags" Target="../tags/tag24.xml"/><Relationship Id="rId1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6.xml"/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30.jpeg"/><Relationship Id="rId3" Type="http://schemas.openxmlformats.org/officeDocument/2006/relationships/image" Target="../media/image13.png"/><Relationship Id="rId2" Type="http://schemas.microsoft.com/office/2007/relationships/hdphoto" Target="../media/image12.wdp"/><Relationship Id="rId1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tags" Target="../tags/tag44.xml"/><Relationship Id="rId8" Type="http://schemas.openxmlformats.org/officeDocument/2006/relationships/tags" Target="../tags/tag43.xml"/><Relationship Id="rId7" Type="http://schemas.openxmlformats.org/officeDocument/2006/relationships/image" Target="../media/image34.png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Relationship Id="rId3" Type="http://schemas.openxmlformats.org/officeDocument/2006/relationships/image" Target="../media/image13.png"/><Relationship Id="rId2" Type="http://schemas.microsoft.com/office/2007/relationships/hdphoto" Target="../media/image12.wdp"/><Relationship Id="rId19" Type="http://schemas.openxmlformats.org/officeDocument/2006/relationships/notesSlide" Target="../notesSlides/notesSlide7.xml"/><Relationship Id="rId18" Type="http://schemas.openxmlformats.org/officeDocument/2006/relationships/slideLayout" Target="../slideLayouts/slideLayout2.xml"/><Relationship Id="rId17" Type="http://schemas.openxmlformats.org/officeDocument/2006/relationships/image" Target="../media/image9.png"/><Relationship Id="rId16" Type="http://schemas.openxmlformats.org/officeDocument/2006/relationships/image" Target="../media/image37.png"/><Relationship Id="rId15" Type="http://schemas.openxmlformats.org/officeDocument/2006/relationships/tags" Target="../tags/tag48.xml"/><Relationship Id="rId14" Type="http://schemas.openxmlformats.org/officeDocument/2006/relationships/tags" Target="../tags/tag47.xml"/><Relationship Id="rId13" Type="http://schemas.openxmlformats.org/officeDocument/2006/relationships/image" Target="../media/image36.png"/><Relationship Id="rId12" Type="http://schemas.openxmlformats.org/officeDocument/2006/relationships/tags" Target="../tags/tag46.xml"/><Relationship Id="rId11" Type="http://schemas.openxmlformats.org/officeDocument/2006/relationships/tags" Target="../tags/tag45.xml"/><Relationship Id="rId10" Type="http://schemas.openxmlformats.org/officeDocument/2006/relationships/image" Target="../media/image35.png"/><Relationship Id="rId1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tags" Target="../tags/tag50.xml"/><Relationship Id="rId8" Type="http://schemas.openxmlformats.org/officeDocument/2006/relationships/tags" Target="../tags/tag49.xml"/><Relationship Id="rId7" Type="http://schemas.openxmlformats.org/officeDocument/2006/relationships/image" Target="../media/image40.jpeg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1.png"/><Relationship Id="rId3" Type="http://schemas.openxmlformats.org/officeDocument/2006/relationships/image" Target="../media/image13.png"/><Relationship Id="rId2" Type="http://schemas.microsoft.com/office/2007/relationships/hdphoto" Target="../media/image12.wdp"/><Relationship Id="rId12" Type="http://schemas.openxmlformats.org/officeDocument/2006/relationships/notesSlide" Target="../notesSlides/notesSlide8.xml"/><Relationship Id="rId11" Type="http://schemas.openxmlformats.org/officeDocument/2006/relationships/slideLayout" Target="../slideLayouts/slideLayout2.xml"/><Relationship Id="rId10" Type="http://schemas.openxmlformats.org/officeDocument/2006/relationships/image" Target="../media/image9.png"/><Relationship Id="rId1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tags" Target="../tags/tag53.xml"/><Relationship Id="rId8" Type="http://schemas.openxmlformats.org/officeDocument/2006/relationships/image" Target="../media/image43.jpeg"/><Relationship Id="rId7" Type="http://schemas.openxmlformats.org/officeDocument/2006/relationships/tags" Target="../tags/tag52.xml"/><Relationship Id="rId6" Type="http://schemas.openxmlformats.org/officeDocument/2006/relationships/image" Target="../media/image42.jpeg"/><Relationship Id="rId5" Type="http://schemas.openxmlformats.org/officeDocument/2006/relationships/tags" Target="../tags/tag51.xml"/><Relationship Id="rId4" Type="http://schemas.openxmlformats.org/officeDocument/2006/relationships/image" Target="../media/image41.jpeg"/><Relationship Id="rId3" Type="http://schemas.openxmlformats.org/officeDocument/2006/relationships/image" Target="../media/image13.png"/><Relationship Id="rId2" Type="http://schemas.microsoft.com/office/2007/relationships/hdphoto" Target="../media/image12.wdp"/><Relationship Id="rId15" Type="http://schemas.openxmlformats.org/officeDocument/2006/relationships/notesSlide" Target="../notesSlides/notesSlide9.xml"/><Relationship Id="rId14" Type="http://schemas.openxmlformats.org/officeDocument/2006/relationships/slideLayout" Target="../slideLayouts/slideLayout2.xml"/><Relationship Id="rId13" Type="http://schemas.openxmlformats.org/officeDocument/2006/relationships/image" Target="../media/image9.png"/><Relationship Id="rId12" Type="http://schemas.openxmlformats.org/officeDocument/2006/relationships/image" Target="../media/image45.jpeg"/><Relationship Id="rId11" Type="http://schemas.openxmlformats.org/officeDocument/2006/relationships/tags" Target="../tags/tag54.xml"/><Relationship Id="rId10" Type="http://schemas.openxmlformats.org/officeDocument/2006/relationships/image" Target="../media/image44.jpeg"/><Relationship Id="rId1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766445" y="549275"/>
            <a:ext cx="10742930" cy="5616575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3286760" y="1629410"/>
            <a:ext cx="5746750" cy="931545"/>
          </a:xfrm>
          <a:prstGeom prst="rect">
            <a:avLst/>
          </a:prstGeom>
        </p:spPr>
        <p:txBody>
          <a:bodyPr wrap="none" anchor="ctr" anchorCtr="0">
            <a:noAutofit/>
          </a:bodyPr>
          <a:lstStyle/>
          <a:p>
            <a:pPr algn="ctr" eaLnBrk="0" hangingPunct="0"/>
            <a:r>
              <a:rPr lang="en-US" altLang="zh-CN" sz="4000" b="1" dirty="0">
                <a:solidFill>
                  <a:srgbClr val="006CB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+mn-lt"/>
              </a:rPr>
              <a:t>Challenge Coin Catalog</a:t>
            </a:r>
            <a:endParaRPr lang="en-US" altLang="zh-CN" sz="4000" b="1" dirty="0">
              <a:solidFill>
                <a:srgbClr val="006CB8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  <a:sym typeface="+mn-lt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8841105" y="5443855"/>
            <a:ext cx="2373630" cy="412750"/>
            <a:chOff x="14741" y="9710"/>
            <a:chExt cx="3738" cy="65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grpSp>
          <p:nvGrpSpPr>
            <p:cNvPr id="55" name="组合 54"/>
            <p:cNvGrpSpPr/>
            <p:nvPr/>
          </p:nvGrpSpPr>
          <p:grpSpPr>
            <a:xfrm>
              <a:off x="14741" y="9710"/>
              <a:ext cx="722" cy="651"/>
              <a:chOff x="4634991" y="2138335"/>
              <a:chExt cx="428348" cy="386204"/>
            </a:xfrm>
          </p:grpSpPr>
          <p:sp>
            <p:nvSpPr>
              <p:cNvPr id="56" name="Freeform 5"/>
              <p:cNvSpPr/>
              <p:nvPr/>
            </p:nvSpPr>
            <p:spPr bwMode="auto">
              <a:xfrm>
                <a:off x="4634991" y="2138335"/>
                <a:ext cx="428348" cy="386204"/>
              </a:xfrm>
              <a:custGeom>
                <a:avLst/>
                <a:gdLst>
                  <a:gd name="T0" fmla="*/ 2151 w 2740"/>
                  <a:gd name="T1" fmla="*/ 2315 h 2446"/>
                  <a:gd name="T2" fmla="*/ 2055 w 2740"/>
                  <a:gd name="T3" fmla="*/ 2410 h 2446"/>
                  <a:gd name="T4" fmla="*/ 1918 w 2740"/>
                  <a:gd name="T5" fmla="*/ 2445 h 2446"/>
                  <a:gd name="T6" fmla="*/ 816 w 2740"/>
                  <a:gd name="T7" fmla="*/ 2445 h 2446"/>
                  <a:gd name="T8" fmla="*/ 685 w 2740"/>
                  <a:gd name="T9" fmla="*/ 2410 h 2446"/>
                  <a:gd name="T10" fmla="*/ 589 w 2740"/>
                  <a:gd name="T11" fmla="*/ 2314 h 2446"/>
                  <a:gd name="T12" fmla="*/ 36 w 2740"/>
                  <a:gd name="T13" fmla="*/ 1356 h 2446"/>
                  <a:gd name="T14" fmla="*/ 0 w 2740"/>
                  <a:gd name="T15" fmla="*/ 1223 h 2446"/>
                  <a:gd name="T16" fmla="*/ 36 w 2740"/>
                  <a:gd name="T17" fmla="*/ 1089 h 2446"/>
                  <a:gd name="T18" fmla="*/ 587 w 2740"/>
                  <a:gd name="T19" fmla="*/ 135 h 2446"/>
                  <a:gd name="T20" fmla="*/ 685 w 2740"/>
                  <a:gd name="T21" fmla="*/ 37 h 2446"/>
                  <a:gd name="T22" fmla="*/ 810 w 2740"/>
                  <a:gd name="T23" fmla="*/ 1 h 2446"/>
                  <a:gd name="T24" fmla="*/ 1916 w 2740"/>
                  <a:gd name="T25" fmla="*/ 1 h 2446"/>
                  <a:gd name="T26" fmla="*/ 2055 w 2740"/>
                  <a:gd name="T27" fmla="*/ 37 h 2446"/>
                  <a:gd name="T28" fmla="*/ 2151 w 2740"/>
                  <a:gd name="T29" fmla="*/ 132 h 2446"/>
                  <a:gd name="T30" fmla="*/ 2702 w 2740"/>
                  <a:gd name="T31" fmla="*/ 1086 h 2446"/>
                  <a:gd name="T32" fmla="*/ 2740 w 2740"/>
                  <a:gd name="T33" fmla="*/ 1223 h 2446"/>
                  <a:gd name="T34" fmla="*/ 2701 w 2740"/>
                  <a:gd name="T35" fmla="*/ 1361 h 2446"/>
                  <a:gd name="T36" fmla="*/ 2151 w 2740"/>
                  <a:gd name="T37" fmla="*/ 2315 h 24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740" h="2446">
                    <a:moveTo>
                      <a:pt x="2151" y="2315"/>
                    </a:moveTo>
                    <a:cubicBezTo>
                      <a:pt x="2128" y="2353"/>
                      <a:pt x="2096" y="2386"/>
                      <a:pt x="2055" y="2410"/>
                    </a:cubicBezTo>
                    <a:cubicBezTo>
                      <a:pt x="2012" y="2435"/>
                      <a:pt x="1965" y="2446"/>
                      <a:pt x="1918" y="2445"/>
                    </a:cubicBezTo>
                    <a:lnTo>
                      <a:pt x="816" y="2445"/>
                    </a:lnTo>
                    <a:cubicBezTo>
                      <a:pt x="772" y="2445"/>
                      <a:pt x="726" y="2434"/>
                      <a:pt x="685" y="2410"/>
                    </a:cubicBezTo>
                    <a:cubicBezTo>
                      <a:pt x="644" y="2386"/>
                      <a:pt x="611" y="2353"/>
                      <a:pt x="589" y="2314"/>
                    </a:cubicBezTo>
                    <a:lnTo>
                      <a:pt x="36" y="1356"/>
                    </a:lnTo>
                    <a:cubicBezTo>
                      <a:pt x="13" y="1317"/>
                      <a:pt x="0" y="1272"/>
                      <a:pt x="0" y="1223"/>
                    </a:cubicBezTo>
                    <a:cubicBezTo>
                      <a:pt x="0" y="1174"/>
                      <a:pt x="13" y="1129"/>
                      <a:pt x="36" y="1089"/>
                    </a:cubicBezTo>
                    <a:lnTo>
                      <a:pt x="587" y="135"/>
                    </a:lnTo>
                    <a:cubicBezTo>
                      <a:pt x="610" y="96"/>
                      <a:pt x="643" y="61"/>
                      <a:pt x="685" y="37"/>
                    </a:cubicBezTo>
                    <a:cubicBezTo>
                      <a:pt x="724" y="14"/>
                      <a:pt x="767" y="2"/>
                      <a:pt x="810" y="1"/>
                    </a:cubicBezTo>
                    <a:lnTo>
                      <a:pt x="1916" y="1"/>
                    </a:lnTo>
                    <a:cubicBezTo>
                      <a:pt x="1963" y="0"/>
                      <a:pt x="2011" y="11"/>
                      <a:pt x="2055" y="37"/>
                    </a:cubicBezTo>
                    <a:cubicBezTo>
                      <a:pt x="2096" y="60"/>
                      <a:pt x="2129" y="93"/>
                      <a:pt x="2151" y="132"/>
                    </a:cubicBezTo>
                    <a:lnTo>
                      <a:pt x="2702" y="1086"/>
                    </a:lnTo>
                    <a:cubicBezTo>
                      <a:pt x="2726" y="1126"/>
                      <a:pt x="2740" y="1173"/>
                      <a:pt x="2740" y="1223"/>
                    </a:cubicBezTo>
                    <a:cubicBezTo>
                      <a:pt x="2740" y="1274"/>
                      <a:pt x="2726" y="1321"/>
                      <a:pt x="2701" y="1361"/>
                    </a:cubicBezTo>
                    <a:lnTo>
                      <a:pt x="2151" y="2315"/>
                    </a:lnTo>
                    <a:close/>
                  </a:path>
                </a:pathLst>
              </a:custGeom>
              <a:solidFill>
                <a:srgbClr val="0070C0"/>
              </a:solidFill>
              <a:ln w="9525" cap="flat">
                <a:noFill/>
                <a:prstDash val="solid"/>
                <a:miter lim="800000"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dirty="0">
                  <a:latin typeface="+mn-lt"/>
                  <a:ea typeface="+mn-ea"/>
                  <a:cs typeface="+mn-ea"/>
                  <a:sym typeface="+mn-lt"/>
                </a:endParaRPr>
              </a:p>
            </p:txBody>
          </p:sp>
          <p:sp>
            <p:nvSpPr>
              <p:cNvPr id="57" name="KSO_Shape"/>
              <p:cNvSpPr/>
              <p:nvPr/>
            </p:nvSpPr>
            <p:spPr bwMode="auto">
              <a:xfrm>
                <a:off x="4711293" y="2236765"/>
                <a:ext cx="275742" cy="189342"/>
              </a:xfrm>
              <a:custGeom>
                <a:avLst/>
                <a:gdLst>
                  <a:gd name="T0" fmla="*/ 2147483646 w 112"/>
                  <a:gd name="T1" fmla="*/ 2147483646 h 77"/>
                  <a:gd name="T2" fmla="*/ 2147483646 w 112"/>
                  <a:gd name="T3" fmla="*/ 2147483646 h 77"/>
                  <a:gd name="T4" fmla="*/ 2147483646 w 112"/>
                  <a:gd name="T5" fmla="*/ 2147483646 h 77"/>
                  <a:gd name="T6" fmla="*/ 2147483646 w 112"/>
                  <a:gd name="T7" fmla="*/ 2147483646 h 77"/>
                  <a:gd name="T8" fmla="*/ 2147483646 w 112"/>
                  <a:gd name="T9" fmla="*/ 2147483646 h 77"/>
                  <a:gd name="T10" fmla="*/ 0 w 112"/>
                  <a:gd name="T11" fmla="*/ 2147483646 h 77"/>
                  <a:gd name="T12" fmla="*/ 2147483646 w 112"/>
                  <a:gd name="T13" fmla="*/ 2147483646 h 77"/>
                  <a:gd name="T14" fmla="*/ 2147483646 w 112"/>
                  <a:gd name="T15" fmla="*/ 2147483646 h 77"/>
                  <a:gd name="T16" fmla="*/ 2147483646 w 112"/>
                  <a:gd name="T17" fmla="*/ 2147483646 h 77"/>
                  <a:gd name="T18" fmla="*/ 2147483646 w 112"/>
                  <a:gd name="T19" fmla="*/ 2147483646 h 77"/>
                  <a:gd name="T20" fmla="*/ 2147483646 w 112"/>
                  <a:gd name="T21" fmla="*/ 2147483646 h 77"/>
                  <a:gd name="T22" fmla="*/ 2147483646 w 112"/>
                  <a:gd name="T23" fmla="*/ 2147483646 h 77"/>
                  <a:gd name="T24" fmla="*/ 2147483646 w 112"/>
                  <a:gd name="T25" fmla="*/ 2147483646 h 77"/>
                  <a:gd name="T26" fmla="*/ 2147483646 w 112"/>
                  <a:gd name="T27" fmla="*/ 2147483646 h 77"/>
                  <a:gd name="T28" fmla="*/ 2147483646 w 112"/>
                  <a:gd name="T29" fmla="*/ 2147483646 h 77"/>
                  <a:gd name="T30" fmla="*/ 2147483646 w 112"/>
                  <a:gd name="T31" fmla="*/ 2147483646 h 77"/>
                  <a:gd name="T32" fmla="*/ 2147483646 w 112"/>
                  <a:gd name="T33" fmla="*/ 2147483646 h 77"/>
                  <a:gd name="T34" fmla="*/ 2147483646 w 112"/>
                  <a:gd name="T35" fmla="*/ 2147483646 h 77"/>
                  <a:gd name="T36" fmla="*/ 2147483646 w 112"/>
                  <a:gd name="T37" fmla="*/ 2147483646 h 77"/>
                  <a:gd name="T38" fmla="*/ 2147483646 w 112"/>
                  <a:gd name="T39" fmla="*/ 2147483646 h 77"/>
                  <a:gd name="T40" fmla="*/ 2147483646 w 112"/>
                  <a:gd name="T41" fmla="*/ 2147483646 h 77"/>
                  <a:gd name="T42" fmla="*/ 2147483646 w 112"/>
                  <a:gd name="T43" fmla="*/ 2147483646 h 77"/>
                  <a:gd name="T44" fmla="*/ 2147483646 w 112"/>
                  <a:gd name="T45" fmla="*/ 2147483646 h 77"/>
                  <a:gd name="T46" fmla="*/ 2147483646 w 112"/>
                  <a:gd name="T47" fmla="*/ 2147483646 h 77"/>
                  <a:gd name="T48" fmla="*/ 2147483646 w 112"/>
                  <a:gd name="T49" fmla="*/ 2147483646 h 77"/>
                  <a:gd name="T50" fmla="*/ 2147483646 w 112"/>
                  <a:gd name="T51" fmla="*/ 2147483646 h 77"/>
                  <a:gd name="T52" fmla="*/ 2147483646 w 112"/>
                  <a:gd name="T53" fmla="*/ 2147483646 h 77"/>
                  <a:gd name="T54" fmla="*/ 2147483646 w 112"/>
                  <a:gd name="T55" fmla="*/ 2147483646 h 77"/>
                  <a:gd name="T56" fmla="*/ 2147483646 w 112"/>
                  <a:gd name="T57" fmla="*/ 2147483646 h 77"/>
                  <a:gd name="T58" fmla="*/ 2147483646 w 112"/>
                  <a:gd name="T59" fmla="*/ 2147483646 h 77"/>
                  <a:gd name="T60" fmla="*/ 2147483646 w 112"/>
                  <a:gd name="T61" fmla="*/ 2147483646 h 77"/>
                  <a:gd name="T62" fmla="*/ 2147483646 w 112"/>
                  <a:gd name="T63" fmla="*/ 2147483646 h 77"/>
                  <a:gd name="T64" fmla="*/ 2147483646 w 112"/>
                  <a:gd name="T65" fmla="*/ 2147483646 h 77"/>
                  <a:gd name="T66" fmla="*/ 2147483646 w 112"/>
                  <a:gd name="T67" fmla="*/ 2147483646 h 77"/>
                  <a:gd name="T68" fmla="*/ 2147483646 w 112"/>
                  <a:gd name="T69" fmla="*/ 2147483646 h 77"/>
                  <a:gd name="T70" fmla="*/ 2147483646 w 112"/>
                  <a:gd name="T71" fmla="*/ 2147483646 h 77"/>
                  <a:gd name="T72" fmla="*/ 2147483646 w 112"/>
                  <a:gd name="T73" fmla="*/ 2147483646 h 77"/>
                  <a:gd name="T74" fmla="*/ 2147483646 w 112"/>
                  <a:gd name="T75" fmla="*/ 2147483646 h 77"/>
                  <a:gd name="T76" fmla="*/ 2147483646 w 112"/>
                  <a:gd name="T77" fmla="*/ 2147483646 h 77"/>
                  <a:gd name="T78" fmla="*/ 2147483646 w 112"/>
                  <a:gd name="T79" fmla="*/ 2147483646 h 77"/>
                  <a:gd name="T80" fmla="*/ 2147483646 w 112"/>
                  <a:gd name="T81" fmla="*/ 2147483646 h 77"/>
                  <a:gd name="T82" fmla="*/ 2147483646 w 112"/>
                  <a:gd name="T83" fmla="*/ 2147483646 h 77"/>
                  <a:gd name="T84" fmla="*/ 2147483646 w 112"/>
                  <a:gd name="T85" fmla="*/ 2147483646 h 77"/>
                  <a:gd name="T86" fmla="*/ 2147483646 w 112"/>
                  <a:gd name="T87" fmla="*/ 2147483646 h 77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0" t="0" r="r" b="b"/>
                <a:pathLst>
                  <a:path w="112" h="77">
                    <a:moveTo>
                      <a:pt x="56" y="0"/>
                    </a:moveTo>
                    <a:cubicBezTo>
                      <a:pt x="62" y="0"/>
                      <a:pt x="66" y="4"/>
                      <a:pt x="66" y="10"/>
                    </a:cubicBezTo>
                    <a:cubicBezTo>
                      <a:pt x="66" y="15"/>
                      <a:pt x="62" y="20"/>
                      <a:pt x="56" y="20"/>
                    </a:cubicBezTo>
                    <a:cubicBezTo>
                      <a:pt x="51" y="20"/>
                      <a:pt x="46" y="15"/>
                      <a:pt x="46" y="10"/>
                    </a:cubicBezTo>
                    <a:cubicBezTo>
                      <a:pt x="46" y="4"/>
                      <a:pt x="51" y="0"/>
                      <a:pt x="56" y="0"/>
                    </a:cubicBezTo>
                    <a:close/>
                    <a:moveTo>
                      <a:pt x="15" y="49"/>
                    </a:moveTo>
                    <a:cubicBezTo>
                      <a:pt x="15" y="66"/>
                      <a:pt x="15" y="66"/>
                      <a:pt x="15" y="66"/>
                    </a:cubicBezTo>
                    <a:cubicBezTo>
                      <a:pt x="10" y="66"/>
                      <a:pt x="10" y="66"/>
                      <a:pt x="10" y="66"/>
                    </a:cubicBezTo>
                    <a:cubicBezTo>
                      <a:pt x="10" y="52"/>
                      <a:pt x="10" y="52"/>
                      <a:pt x="10" y="52"/>
                    </a:cubicBezTo>
                    <a:cubicBezTo>
                      <a:pt x="9" y="52"/>
                      <a:pt x="9" y="52"/>
                      <a:pt x="9" y="52"/>
                    </a:cubicBezTo>
                    <a:cubicBezTo>
                      <a:pt x="9" y="66"/>
                      <a:pt x="9" y="66"/>
                      <a:pt x="9" y="66"/>
                    </a:cubicBezTo>
                    <a:cubicBezTo>
                      <a:pt x="4" y="66"/>
                      <a:pt x="4" y="66"/>
                      <a:pt x="4" y="66"/>
                    </a:cubicBezTo>
                    <a:cubicBezTo>
                      <a:pt x="4" y="49"/>
                      <a:pt x="4" y="49"/>
                      <a:pt x="4" y="49"/>
                    </a:cubicBezTo>
                    <a:cubicBezTo>
                      <a:pt x="4" y="46"/>
                      <a:pt x="4" y="46"/>
                      <a:pt x="4" y="46"/>
                    </a:cubicBezTo>
                    <a:cubicBezTo>
                      <a:pt x="4" y="37"/>
                      <a:pt x="4" y="37"/>
                      <a:pt x="4" y="37"/>
                    </a:cubicBezTo>
                    <a:cubicBezTo>
                      <a:pt x="4" y="37"/>
                      <a:pt x="4" y="37"/>
                      <a:pt x="4" y="37"/>
                    </a:cubicBezTo>
                    <a:cubicBezTo>
                      <a:pt x="4" y="46"/>
                      <a:pt x="4" y="46"/>
                      <a:pt x="4" y="46"/>
                    </a:cubicBezTo>
                    <a:cubicBezTo>
                      <a:pt x="0" y="46"/>
                      <a:pt x="0" y="46"/>
                      <a:pt x="0" y="46"/>
                    </a:cubicBezTo>
                    <a:cubicBezTo>
                      <a:pt x="0" y="33"/>
                      <a:pt x="0" y="33"/>
                      <a:pt x="0" y="33"/>
                    </a:cubicBezTo>
                    <a:cubicBezTo>
                      <a:pt x="0" y="31"/>
                      <a:pt x="1" y="29"/>
                      <a:pt x="4" y="29"/>
                    </a:cubicBezTo>
                    <a:cubicBezTo>
                      <a:pt x="13" y="29"/>
                      <a:pt x="13" y="29"/>
                      <a:pt x="13" y="29"/>
                    </a:cubicBezTo>
                    <a:cubicBezTo>
                      <a:pt x="13" y="30"/>
                      <a:pt x="13" y="30"/>
                      <a:pt x="13" y="31"/>
                    </a:cubicBezTo>
                    <a:cubicBezTo>
                      <a:pt x="13" y="49"/>
                      <a:pt x="13" y="49"/>
                      <a:pt x="13" y="49"/>
                    </a:cubicBezTo>
                    <a:cubicBezTo>
                      <a:pt x="15" y="49"/>
                      <a:pt x="15" y="49"/>
                      <a:pt x="15" y="49"/>
                    </a:cubicBezTo>
                    <a:close/>
                    <a:moveTo>
                      <a:pt x="10" y="15"/>
                    </a:moveTo>
                    <a:cubicBezTo>
                      <a:pt x="13" y="15"/>
                      <a:pt x="16" y="18"/>
                      <a:pt x="16" y="22"/>
                    </a:cubicBezTo>
                    <a:cubicBezTo>
                      <a:pt x="16" y="23"/>
                      <a:pt x="16" y="24"/>
                      <a:pt x="15" y="25"/>
                    </a:cubicBezTo>
                    <a:cubicBezTo>
                      <a:pt x="15" y="26"/>
                      <a:pt x="15" y="26"/>
                      <a:pt x="14" y="26"/>
                    </a:cubicBezTo>
                    <a:cubicBezTo>
                      <a:pt x="13" y="27"/>
                      <a:pt x="12" y="28"/>
                      <a:pt x="10" y="28"/>
                    </a:cubicBezTo>
                    <a:cubicBezTo>
                      <a:pt x="6" y="28"/>
                      <a:pt x="3" y="25"/>
                      <a:pt x="3" y="22"/>
                    </a:cubicBezTo>
                    <a:cubicBezTo>
                      <a:pt x="3" y="18"/>
                      <a:pt x="6" y="15"/>
                      <a:pt x="10" y="15"/>
                    </a:cubicBezTo>
                    <a:close/>
                    <a:moveTo>
                      <a:pt x="96" y="49"/>
                    </a:moveTo>
                    <a:cubicBezTo>
                      <a:pt x="96" y="66"/>
                      <a:pt x="96" y="66"/>
                      <a:pt x="96" y="66"/>
                    </a:cubicBezTo>
                    <a:cubicBezTo>
                      <a:pt x="101" y="66"/>
                      <a:pt x="101" y="66"/>
                      <a:pt x="101" y="66"/>
                    </a:cubicBezTo>
                    <a:cubicBezTo>
                      <a:pt x="101" y="52"/>
                      <a:pt x="101" y="52"/>
                      <a:pt x="101" y="52"/>
                    </a:cubicBezTo>
                    <a:cubicBezTo>
                      <a:pt x="102" y="52"/>
                      <a:pt x="102" y="52"/>
                      <a:pt x="102" y="52"/>
                    </a:cubicBezTo>
                    <a:cubicBezTo>
                      <a:pt x="102" y="66"/>
                      <a:pt x="102" y="66"/>
                      <a:pt x="102" y="66"/>
                    </a:cubicBezTo>
                    <a:cubicBezTo>
                      <a:pt x="107" y="66"/>
                      <a:pt x="107" y="66"/>
                      <a:pt x="107" y="66"/>
                    </a:cubicBezTo>
                    <a:cubicBezTo>
                      <a:pt x="107" y="49"/>
                      <a:pt x="107" y="49"/>
                      <a:pt x="107" y="49"/>
                    </a:cubicBezTo>
                    <a:cubicBezTo>
                      <a:pt x="107" y="46"/>
                      <a:pt x="107" y="46"/>
                      <a:pt x="107" y="46"/>
                    </a:cubicBezTo>
                    <a:cubicBezTo>
                      <a:pt x="107" y="37"/>
                      <a:pt x="107" y="37"/>
                      <a:pt x="107" y="37"/>
                    </a:cubicBezTo>
                    <a:cubicBezTo>
                      <a:pt x="107" y="37"/>
                      <a:pt x="107" y="37"/>
                      <a:pt x="107" y="37"/>
                    </a:cubicBezTo>
                    <a:cubicBezTo>
                      <a:pt x="107" y="46"/>
                      <a:pt x="107" y="46"/>
                      <a:pt x="107" y="46"/>
                    </a:cubicBezTo>
                    <a:cubicBezTo>
                      <a:pt x="112" y="46"/>
                      <a:pt x="112" y="46"/>
                      <a:pt x="112" y="46"/>
                    </a:cubicBezTo>
                    <a:cubicBezTo>
                      <a:pt x="112" y="33"/>
                      <a:pt x="112" y="33"/>
                      <a:pt x="112" y="33"/>
                    </a:cubicBezTo>
                    <a:cubicBezTo>
                      <a:pt x="112" y="31"/>
                      <a:pt x="110" y="29"/>
                      <a:pt x="107" y="29"/>
                    </a:cubicBezTo>
                    <a:cubicBezTo>
                      <a:pt x="98" y="29"/>
                      <a:pt x="98" y="29"/>
                      <a:pt x="98" y="29"/>
                    </a:cubicBezTo>
                    <a:cubicBezTo>
                      <a:pt x="98" y="30"/>
                      <a:pt x="98" y="30"/>
                      <a:pt x="98" y="31"/>
                    </a:cubicBezTo>
                    <a:cubicBezTo>
                      <a:pt x="98" y="49"/>
                      <a:pt x="98" y="49"/>
                      <a:pt x="98" y="49"/>
                    </a:cubicBezTo>
                    <a:cubicBezTo>
                      <a:pt x="96" y="49"/>
                      <a:pt x="96" y="49"/>
                      <a:pt x="96" y="49"/>
                    </a:cubicBezTo>
                    <a:close/>
                    <a:moveTo>
                      <a:pt x="101" y="15"/>
                    </a:moveTo>
                    <a:cubicBezTo>
                      <a:pt x="98" y="15"/>
                      <a:pt x="95" y="18"/>
                      <a:pt x="95" y="22"/>
                    </a:cubicBezTo>
                    <a:cubicBezTo>
                      <a:pt x="95" y="23"/>
                      <a:pt x="95" y="24"/>
                      <a:pt x="96" y="25"/>
                    </a:cubicBezTo>
                    <a:cubicBezTo>
                      <a:pt x="96" y="26"/>
                      <a:pt x="97" y="26"/>
                      <a:pt x="97" y="26"/>
                    </a:cubicBezTo>
                    <a:cubicBezTo>
                      <a:pt x="98" y="27"/>
                      <a:pt x="100" y="28"/>
                      <a:pt x="101" y="28"/>
                    </a:cubicBezTo>
                    <a:cubicBezTo>
                      <a:pt x="105" y="28"/>
                      <a:pt x="108" y="25"/>
                      <a:pt x="108" y="22"/>
                    </a:cubicBezTo>
                    <a:cubicBezTo>
                      <a:pt x="108" y="18"/>
                      <a:pt x="105" y="15"/>
                      <a:pt x="101" y="15"/>
                    </a:cubicBezTo>
                    <a:close/>
                    <a:moveTo>
                      <a:pt x="75" y="51"/>
                    </a:moveTo>
                    <a:cubicBezTo>
                      <a:pt x="75" y="72"/>
                      <a:pt x="75" y="72"/>
                      <a:pt x="75" y="72"/>
                    </a:cubicBezTo>
                    <a:cubicBezTo>
                      <a:pt x="80" y="72"/>
                      <a:pt x="80" y="72"/>
                      <a:pt x="80" y="72"/>
                    </a:cubicBezTo>
                    <a:cubicBezTo>
                      <a:pt x="80" y="54"/>
                      <a:pt x="80" y="54"/>
                      <a:pt x="80" y="54"/>
                    </a:cubicBezTo>
                    <a:cubicBezTo>
                      <a:pt x="82" y="54"/>
                      <a:pt x="82" y="54"/>
                      <a:pt x="82" y="54"/>
                    </a:cubicBezTo>
                    <a:cubicBezTo>
                      <a:pt x="82" y="72"/>
                      <a:pt x="82" y="72"/>
                      <a:pt x="82" y="72"/>
                    </a:cubicBezTo>
                    <a:cubicBezTo>
                      <a:pt x="87" y="72"/>
                      <a:pt x="87" y="72"/>
                      <a:pt x="87" y="72"/>
                    </a:cubicBezTo>
                    <a:cubicBezTo>
                      <a:pt x="87" y="51"/>
                      <a:pt x="87" y="51"/>
                      <a:pt x="87" y="51"/>
                    </a:cubicBezTo>
                    <a:cubicBezTo>
                      <a:pt x="87" y="47"/>
                      <a:pt x="87" y="47"/>
                      <a:pt x="87" y="47"/>
                    </a:cubicBezTo>
                    <a:cubicBezTo>
                      <a:pt x="87" y="36"/>
                      <a:pt x="87" y="36"/>
                      <a:pt x="87" y="36"/>
                    </a:cubicBezTo>
                    <a:cubicBezTo>
                      <a:pt x="88" y="36"/>
                      <a:pt x="88" y="36"/>
                      <a:pt x="88" y="36"/>
                    </a:cubicBezTo>
                    <a:cubicBezTo>
                      <a:pt x="88" y="47"/>
                      <a:pt x="88" y="47"/>
                      <a:pt x="88" y="47"/>
                    </a:cubicBezTo>
                    <a:cubicBezTo>
                      <a:pt x="94" y="47"/>
                      <a:pt x="94" y="47"/>
                      <a:pt x="94" y="47"/>
                    </a:cubicBezTo>
                    <a:cubicBezTo>
                      <a:pt x="94" y="31"/>
                      <a:pt x="94" y="31"/>
                      <a:pt x="94" y="31"/>
                    </a:cubicBezTo>
                    <a:cubicBezTo>
                      <a:pt x="94" y="28"/>
                      <a:pt x="91" y="26"/>
                      <a:pt x="88" y="26"/>
                    </a:cubicBezTo>
                    <a:cubicBezTo>
                      <a:pt x="77" y="26"/>
                      <a:pt x="77" y="26"/>
                      <a:pt x="77" y="26"/>
                    </a:cubicBezTo>
                    <a:cubicBezTo>
                      <a:pt x="77" y="27"/>
                      <a:pt x="77" y="28"/>
                      <a:pt x="77" y="28"/>
                    </a:cubicBezTo>
                    <a:cubicBezTo>
                      <a:pt x="77" y="51"/>
                      <a:pt x="77" y="51"/>
                      <a:pt x="77" y="51"/>
                    </a:cubicBezTo>
                    <a:cubicBezTo>
                      <a:pt x="75" y="51"/>
                      <a:pt x="75" y="51"/>
                      <a:pt x="75" y="51"/>
                    </a:cubicBezTo>
                    <a:close/>
                    <a:moveTo>
                      <a:pt x="65" y="47"/>
                    </a:moveTo>
                    <a:cubicBezTo>
                      <a:pt x="65" y="32"/>
                      <a:pt x="65" y="32"/>
                      <a:pt x="65" y="32"/>
                    </a:cubicBezTo>
                    <a:cubicBezTo>
                      <a:pt x="64" y="32"/>
                      <a:pt x="64" y="32"/>
                      <a:pt x="64" y="32"/>
                    </a:cubicBezTo>
                    <a:cubicBezTo>
                      <a:pt x="64" y="47"/>
                      <a:pt x="64" y="47"/>
                      <a:pt x="64" y="47"/>
                    </a:cubicBezTo>
                    <a:cubicBezTo>
                      <a:pt x="64" y="50"/>
                      <a:pt x="64" y="50"/>
                      <a:pt x="64" y="50"/>
                    </a:cubicBezTo>
                    <a:cubicBezTo>
                      <a:pt x="64" y="77"/>
                      <a:pt x="64" y="77"/>
                      <a:pt x="64" y="77"/>
                    </a:cubicBezTo>
                    <a:cubicBezTo>
                      <a:pt x="57" y="77"/>
                      <a:pt x="57" y="77"/>
                      <a:pt x="57" y="77"/>
                    </a:cubicBezTo>
                    <a:cubicBezTo>
                      <a:pt x="57" y="55"/>
                      <a:pt x="57" y="55"/>
                      <a:pt x="57" y="55"/>
                    </a:cubicBezTo>
                    <a:cubicBezTo>
                      <a:pt x="55" y="55"/>
                      <a:pt x="55" y="55"/>
                      <a:pt x="55" y="55"/>
                    </a:cubicBezTo>
                    <a:cubicBezTo>
                      <a:pt x="55" y="77"/>
                      <a:pt x="55" y="77"/>
                      <a:pt x="55" y="77"/>
                    </a:cubicBezTo>
                    <a:cubicBezTo>
                      <a:pt x="48" y="77"/>
                      <a:pt x="48" y="77"/>
                      <a:pt x="48" y="77"/>
                    </a:cubicBezTo>
                    <a:cubicBezTo>
                      <a:pt x="48" y="50"/>
                      <a:pt x="48" y="50"/>
                      <a:pt x="48" y="50"/>
                    </a:cubicBezTo>
                    <a:cubicBezTo>
                      <a:pt x="48" y="47"/>
                      <a:pt x="48" y="47"/>
                      <a:pt x="48" y="47"/>
                    </a:cubicBezTo>
                    <a:cubicBezTo>
                      <a:pt x="48" y="32"/>
                      <a:pt x="48" y="32"/>
                      <a:pt x="48" y="32"/>
                    </a:cubicBezTo>
                    <a:cubicBezTo>
                      <a:pt x="47" y="32"/>
                      <a:pt x="47" y="32"/>
                      <a:pt x="47" y="32"/>
                    </a:cubicBezTo>
                    <a:cubicBezTo>
                      <a:pt x="47" y="47"/>
                      <a:pt x="47" y="47"/>
                      <a:pt x="47" y="47"/>
                    </a:cubicBezTo>
                    <a:cubicBezTo>
                      <a:pt x="41" y="47"/>
                      <a:pt x="41" y="47"/>
                      <a:pt x="41" y="47"/>
                    </a:cubicBezTo>
                    <a:cubicBezTo>
                      <a:pt x="41" y="27"/>
                      <a:pt x="41" y="27"/>
                      <a:pt x="41" y="27"/>
                    </a:cubicBezTo>
                    <a:cubicBezTo>
                      <a:pt x="41" y="24"/>
                      <a:pt x="44" y="21"/>
                      <a:pt x="47" y="21"/>
                    </a:cubicBezTo>
                    <a:cubicBezTo>
                      <a:pt x="66" y="21"/>
                      <a:pt x="46" y="21"/>
                      <a:pt x="65" y="21"/>
                    </a:cubicBezTo>
                    <a:cubicBezTo>
                      <a:pt x="69" y="21"/>
                      <a:pt x="71" y="24"/>
                      <a:pt x="71" y="27"/>
                    </a:cubicBezTo>
                    <a:cubicBezTo>
                      <a:pt x="71" y="47"/>
                      <a:pt x="71" y="47"/>
                      <a:pt x="71" y="47"/>
                    </a:cubicBezTo>
                    <a:cubicBezTo>
                      <a:pt x="70" y="47"/>
                      <a:pt x="68" y="47"/>
                      <a:pt x="65" y="47"/>
                    </a:cubicBezTo>
                    <a:close/>
                    <a:moveTo>
                      <a:pt x="37" y="51"/>
                    </a:moveTo>
                    <a:cubicBezTo>
                      <a:pt x="37" y="72"/>
                      <a:pt x="37" y="72"/>
                      <a:pt x="37" y="72"/>
                    </a:cubicBezTo>
                    <a:cubicBezTo>
                      <a:pt x="31" y="72"/>
                      <a:pt x="31" y="72"/>
                      <a:pt x="31" y="72"/>
                    </a:cubicBezTo>
                    <a:cubicBezTo>
                      <a:pt x="31" y="54"/>
                      <a:pt x="31" y="54"/>
                      <a:pt x="31" y="54"/>
                    </a:cubicBezTo>
                    <a:cubicBezTo>
                      <a:pt x="30" y="54"/>
                      <a:pt x="30" y="54"/>
                      <a:pt x="30" y="54"/>
                    </a:cubicBezTo>
                    <a:cubicBezTo>
                      <a:pt x="30" y="72"/>
                      <a:pt x="30" y="72"/>
                      <a:pt x="30" y="72"/>
                    </a:cubicBezTo>
                    <a:cubicBezTo>
                      <a:pt x="24" y="72"/>
                      <a:pt x="24" y="72"/>
                      <a:pt x="24" y="72"/>
                    </a:cubicBezTo>
                    <a:cubicBezTo>
                      <a:pt x="24" y="51"/>
                      <a:pt x="24" y="51"/>
                      <a:pt x="24" y="51"/>
                    </a:cubicBezTo>
                    <a:cubicBezTo>
                      <a:pt x="24" y="47"/>
                      <a:pt x="24" y="47"/>
                      <a:pt x="24" y="47"/>
                    </a:cubicBezTo>
                    <a:cubicBezTo>
                      <a:pt x="24" y="36"/>
                      <a:pt x="24" y="36"/>
                      <a:pt x="24" y="36"/>
                    </a:cubicBezTo>
                    <a:cubicBezTo>
                      <a:pt x="23" y="36"/>
                      <a:pt x="23" y="36"/>
                      <a:pt x="23" y="36"/>
                    </a:cubicBezTo>
                    <a:cubicBezTo>
                      <a:pt x="23" y="47"/>
                      <a:pt x="23" y="47"/>
                      <a:pt x="23" y="47"/>
                    </a:cubicBezTo>
                    <a:cubicBezTo>
                      <a:pt x="18" y="47"/>
                      <a:pt x="18" y="47"/>
                      <a:pt x="18" y="47"/>
                    </a:cubicBezTo>
                    <a:cubicBezTo>
                      <a:pt x="18" y="31"/>
                      <a:pt x="18" y="31"/>
                      <a:pt x="18" y="31"/>
                    </a:cubicBezTo>
                    <a:cubicBezTo>
                      <a:pt x="18" y="28"/>
                      <a:pt x="20" y="26"/>
                      <a:pt x="23" y="26"/>
                    </a:cubicBezTo>
                    <a:cubicBezTo>
                      <a:pt x="35" y="26"/>
                      <a:pt x="35" y="26"/>
                      <a:pt x="35" y="26"/>
                    </a:cubicBezTo>
                    <a:cubicBezTo>
                      <a:pt x="35" y="27"/>
                      <a:pt x="35" y="28"/>
                      <a:pt x="35" y="28"/>
                    </a:cubicBezTo>
                    <a:cubicBezTo>
                      <a:pt x="35" y="51"/>
                      <a:pt x="35" y="51"/>
                      <a:pt x="35" y="51"/>
                    </a:cubicBezTo>
                    <a:cubicBezTo>
                      <a:pt x="37" y="51"/>
                      <a:pt x="37" y="51"/>
                      <a:pt x="37" y="51"/>
                    </a:cubicBezTo>
                    <a:close/>
                    <a:moveTo>
                      <a:pt x="31" y="9"/>
                    </a:moveTo>
                    <a:cubicBezTo>
                      <a:pt x="35" y="9"/>
                      <a:pt x="39" y="12"/>
                      <a:pt x="39" y="17"/>
                    </a:cubicBezTo>
                    <a:cubicBezTo>
                      <a:pt x="39" y="19"/>
                      <a:pt x="38" y="20"/>
                      <a:pt x="37" y="22"/>
                    </a:cubicBezTo>
                    <a:cubicBezTo>
                      <a:pt x="37" y="22"/>
                      <a:pt x="37" y="22"/>
                      <a:pt x="37" y="23"/>
                    </a:cubicBezTo>
                    <a:cubicBezTo>
                      <a:pt x="35" y="24"/>
                      <a:pt x="33" y="25"/>
                      <a:pt x="31" y="25"/>
                    </a:cubicBezTo>
                    <a:cubicBezTo>
                      <a:pt x="26" y="25"/>
                      <a:pt x="22" y="21"/>
                      <a:pt x="22" y="17"/>
                    </a:cubicBezTo>
                    <a:cubicBezTo>
                      <a:pt x="22" y="12"/>
                      <a:pt x="26" y="9"/>
                      <a:pt x="31" y="9"/>
                    </a:cubicBezTo>
                    <a:close/>
                    <a:moveTo>
                      <a:pt x="81" y="9"/>
                    </a:moveTo>
                    <a:cubicBezTo>
                      <a:pt x="76" y="9"/>
                      <a:pt x="73" y="12"/>
                      <a:pt x="73" y="17"/>
                    </a:cubicBezTo>
                    <a:cubicBezTo>
                      <a:pt x="73" y="19"/>
                      <a:pt x="73" y="20"/>
                      <a:pt x="74" y="22"/>
                    </a:cubicBezTo>
                    <a:cubicBezTo>
                      <a:pt x="75" y="22"/>
                      <a:pt x="75" y="22"/>
                      <a:pt x="75" y="23"/>
                    </a:cubicBezTo>
                    <a:cubicBezTo>
                      <a:pt x="77" y="24"/>
                      <a:pt x="79" y="25"/>
                      <a:pt x="81" y="25"/>
                    </a:cubicBezTo>
                    <a:cubicBezTo>
                      <a:pt x="85" y="25"/>
                      <a:pt x="89" y="21"/>
                      <a:pt x="89" y="17"/>
                    </a:cubicBezTo>
                    <a:cubicBezTo>
                      <a:pt x="89" y="12"/>
                      <a:pt x="85" y="9"/>
                      <a:pt x="81" y="9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anchor="ctr">
                <a:scene3d>
                  <a:camera prst="orthographicFront"/>
                  <a:lightRig rig="threePt" dir="t"/>
                </a:scene3d>
                <a:sp3d contourW="12700">
                  <a:contourClr>
                    <a:srgbClr val="FFFFFF"/>
                  </a:contourClr>
                </a:sp3d>
              </a:bodyPr>
              <a:lstStyle/>
              <a:p>
                <a:pPr algn="ctr">
                  <a:defRPr/>
                </a:pPr>
                <a:endParaRPr lang="zh-CN" altLang="en-US" dirty="0">
                  <a:solidFill>
                    <a:srgbClr val="FFFFFF"/>
                  </a:solidFill>
                  <a:latin typeface="+mn-lt"/>
                  <a:ea typeface="+mn-ea"/>
                  <a:cs typeface="+mn-ea"/>
                  <a:sym typeface="+mn-lt"/>
                </a:endParaRPr>
              </a:p>
            </p:txBody>
          </p:sp>
        </p:grpSp>
        <p:grpSp>
          <p:nvGrpSpPr>
            <p:cNvPr id="58" name="组合 57"/>
            <p:cNvGrpSpPr/>
            <p:nvPr/>
          </p:nvGrpSpPr>
          <p:grpSpPr>
            <a:xfrm>
              <a:off x="15495" y="9710"/>
              <a:ext cx="722" cy="651"/>
              <a:chOff x="5076056" y="2138335"/>
              <a:chExt cx="428348" cy="386204"/>
            </a:xfrm>
          </p:grpSpPr>
          <p:sp>
            <p:nvSpPr>
              <p:cNvPr id="59" name="Freeform 5"/>
              <p:cNvSpPr/>
              <p:nvPr/>
            </p:nvSpPr>
            <p:spPr bwMode="auto">
              <a:xfrm>
                <a:off x="5076056" y="2138335"/>
                <a:ext cx="428348" cy="386204"/>
              </a:xfrm>
              <a:custGeom>
                <a:avLst/>
                <a:gdLst>
                  <a:gd name="T0" fmla="*/ 2151 w 2740"/>
                  <a:gd name="T1" fmla="*/ 2315 h 2446"/>
                  <a:gd name="T2" fmla="*/ 2055 w 2740"/>
                  <a:gd name="T3" fmla="*/ 2410 h 2446"/>
                  <a:gd name="T4" fmla="*/ 1918 w 2740"/>
                  <a:gd name="T5" fmla="*/ 2445 h 2446"/>
                  <a:gd name="T6" fmla="*/ 816 w 2740"/>
                  <a:gd name="T7" fmla="*/ 2445 h 2446"/>
                  <a:gd name="T8" fmla="*/ 685 w 2740"/>
                  <a:gd name="T9" fmla="*/ 2410 h 2446"/>
                  <a:gd name="T10" fmla="*/ 589 w 2740"/>
                  <a:gd name="T11" fmla="*/ 2314 h 2446"/>
                  <a:gd name="T12" fmla="*/ 36 w 2740"/>
                  <a:gd name="T13" fmla="*/ 1356 h 2446"/>
                  <a:gd name="T14" fmla="*/ 0 w 2740"/>
                  <a:gd name="T15" fmla="*/ 1223 h 2446"/>
                  <a:gd name="T16" fmla="*/ 36 w 2740"/>
                  <a:gd name="T17" fmla="*/ 1089 h 2446"/>
                  <a:gd name="T18" fmla="*/ 587 w 2740"/>
                  <a:gd name="T19" fmla="*/ 135 h 2446"/>
                  <a:gd name="T20" fmla="*/ 685 w 2740"/>
                  <a:gd name="T21" fmla="*/ 37 h 2446"/>
                  <a:gd name="T22" fmla="*/ 810 w 2740"/>
                  <a:gd name="T23" fmla="*/ 1 h 2446"/>
                  <a:gd name="T24" fmla="*/ 1916 w 2740"/>
                  <a:gd name="T25" fmla="*/ 1 h 2446"/>
                  <a:gd name="T26" fmla="*/ 2055 w 2740"/>
                  <a:gd name="T27" fmla="*/ 37 h 2446"/>
                  <a:gd name="T28" fmla="*/ 2151 w 2740"/>
                  <a:gd name="T29" fmla="*/ 132 h 2446"/>
                  <a:gd name="T30" fmla="*/ 2702 w 2740"/>
                  <a:gd name="T31" fmla="*/ 1086 h 2446"/>
                  <a:gd name="T32" fmla="*/ 2740 w 2740"/>
                  <a:gd name="T33" fmla="*/ 1223 h 2446"/>
                  <a:gd name="T34" fmla="*/ 2701 w 2740"/>
                  <a:gd name="T35" fmla="*/ 1361 h 2446"/>
                  <a:gd name="T36" fmla="*/ 2151 w 2740"/>
                  <a:gd name="T37" fmla="*/ 2315 h 24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740" h="2446">
                    <a:moveTo>
                      <a:pt x="2151" y="2315"/>
                    </a:moveTo>
                    <a:cubicBezTo>
                      <a:pt x="2128" y="2353"/>
                      <a:pt x="2096" y="2386"/>
                      <a:pt x="2055" y="2410"/>
                    </a:cubicBezTo>
                    <a:cubicBezTo>
                      <a:pt x="2012" y="2435"/>
                      <a:pt x="1965" y="2446"/>
                      <a:pt x="1918" y="2445"/>
                    </a:cubicBezTo>
                    <a:lnTo>
                      <a:pt x="816" y="2445"/>
                    </a:lnTo>
                    <a:cubicBezTo>
                      <a:pt x="772" y="2445"/>
                      <a:pt x="726" y="2434"/>
                      <a:pt x="685" y="2410"/>
                    </a:cubicBezTo>
                    <a:cubicBezTo>
                      <a:pt x="644" y="2386"/>
                      <a:pt x="611" y="2353"/>
                      <a:pt x="589" y="2314"/>
                    </a:cubicBezTo>
                    <a:lnTo>
                      <a:pt x="36" y="1356"/>
                    </a:lnTo>
                    <a:cubicBezTo>
                      <a:pt x="13" y="1317"/>
                      <a:pt x="0" y="1272"/>
                      <a:pt x="0" y="1223"/>
                    </a:cubicBezTo>
                    <a:cubicBezTo>
                      <a:pt x="0" y="1174"/>
                      <a:pt x="13" y="1129"/>
                      <a:pt x="36" y="1089"/>
                    </a:cubicBezTo>
                    <a:lnTo>
                      <a:pt x="587" y="135"/>
                    </a:lnTo>
                    <a:cubicBezTo>
                      <a:pt x="610" y="96"/>
                      <a:pt x="643" y="61"/>
                      <a:pt x="685" y="37"/>
                    </a:cubicBezTo>
                    <a:cubicBezTo>
                      <a:pt x="724" y="14"/>
                      <a:pt x="767" y="2"/>
                      <a:pt x="810" y="1"/>
                    </a:cubicBezTo>
                    <a:lnTo>
                      <a:pt x="1916" y="1"/>
                    </a:lnTo>
                    <a:cubicBezTo>
                      <a:pt x="1963" y="0"/>
                      <a:pt x="2011" y="11"/>
                      <a:pt x="2055" y="37"/>
                    </a:cubicBezTo>
                    <a:cubicBezTo>
                      <a:pt x="2096" y="60"/>
                      <a:pt x="2129" y="93"/>
                      <a:pt x="2151" y="132"/>
                    </a:cubicBezTo>
                    <a:lnTo>
                      <a:pt x="2702" y="1086"/>
                    </a:lnTo>
                    <a:cubicBezTo>
                      <a:pt x="2726" y="1126"/>
                      <a:pt x="2740" y="1173"/>
                      <a:pt x="2740" y="1223"/>
                    </a:cubicBezTo>
                    <a:cubicBezTo>
                      <a:pt x="2740" y="1274"/>
                      <a:pt x="2726" y="1321"/>
                      <a:pt x="2701" y="1361"/>
                    </a:cubicBezTo>
                    <a:lnTo>
                      <a:pt x="2151" y="2315"/>
                    </a:lnTo>
                    <a:close/>
                  </a:path>
                </a:pathLst>
              </a:custGeom>
              <a:solidFill>
                <a:srgbClr val="0070C0"/>
              </a:solidFill>
              <a:ln w="9525" cap="flat">
                <a:noFill/>
                <a:prstDash val="solid"/>
                <a:miter lim="800000"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dirty="0">
                  <a:latin typeface="+mn-lt"/>
                  <a:ea typeface="+mn-ea"/>
                  <a:cs typeface="+mn-ea"/>
                  <a:sym typeface="+mn-lt"/>
                </a:endParaRPr>
              </a:p>
            </p:txBody>
          </p:sp>
          <p:sp>
            <p:nvSpPr>
              <p:cNvPr id="60" name="KSO_Shape"/>
              <p:cNvSpPr/>
              <p:nvPr/>
            </p:nvSpPr>
            <p:spPr bwMode="auto">
              <a:xfrm>
                <a:off x="5175472" y="2244479"/>
                <a:ext cx="229514" cy="195468"/>
              </a:xfrm>
              <a:custGeom>
                <a:avLst/>
                <a:gdLst>
                  <a:gd name="T0" fmla="*/ 432030 w 2125663"/>
                  <a:gd name="T1" fmla="*/ 1344893 h 1811338"/>
                  <a:gd name="T2" fmla="*/ 462740 w 2125663"/>
                  <a:gd name="T3" fmla="*/ 1477960 h 1811338"/>
                  <a:gd name="T4" fmla="*/ 513638 w 2125663"/>
                  <a:gd name="T5" fmla="*/ 1557743 h 1811338"/>
                  <a:gd name="T6" fmla="*/ 516481 w 2125663"/>
                  <a:gd name="T7" fmla="*/ 1336346 h 1811338"/>
                  <a:gd name="T8" fmla="*/ 503401 w 2125663"/>
                  <a:gd name="T9" fmla="*/ 1310416 h 1811338"/>
                  <a:gd name="T10" fmla="*/ 515913 w 2125663"/>
                  <a:gd name="T11" fmla="*/ 1250009 h 1811338"/>
                  <a:gd name="T12" fmla="*/ 618846 w 2125663"/>
                  <a:gd name="T13" fmla="*/ 1242885 h 1811338"/>
                  <a:gd name="T14" fmla="*/ 643583 w 2125663"/>
                  <a:gd name="T15" fmla="*/ 1263116 h 1811338"/>
                  <a:gd name="T16" fmla="*/ 642446 w 2125663"/>
                  <a:gd name="T17" fmla="*/ 1324948 h 1811338"/>
                  <a:gd name="T18" fmla="*/ 619414 w 2125663"/>
                  <a:gd name="T19" fmla="*/ 1342899 h 1811338"/>
                  <a:gd name="T20" fmla="*/ 664057 w 2125663"/>
                  <a:gd name="T21" fmla="*/ 1524691 h 1811338"/>
                  <a:gd name="T22" fmla="*/ 704434 w 2125663"/>
                  <a:gd name="T23" fmla="*/ 1417553 h 1811338"/>
                  <a:gd name="T24" fmla="*/ 725191 w 2125663"/>
                  <a:gd name="T25" fmla="*/ 1259697 h 1811338"/>
                  <a:gd name="T26" fmla="*/ 857412 w 2125663"/>
                  <a:gd name="T27" fmla="*/ 1192451 h 1811338"/>
                  <a:gd name="T28" fmla="*/ 923096 w 2125663"/>
                  <a:gd name="T29" fmla="*/ 1212682 h 1811338"/>
                  <a:gd name="T30" fmla="*/ 970013 w 2125663"/>
                  <a:gd name="T31" fmla="*/ 1259697 h 1811338"/>
                  <a:gd name="T32" fmla="*/ 990201 w 2125663"/>
                  <a:gd name="T33" fmla="*/ 1325233 h 1811338"/>
                  <a:gd name="T34" fmla="*/ 980818 w 2125663"/>
                  <a:gd name="T35" fmla="*/ 1537228 h 1811338"/>
                  <a:gd name="T36" fmla="*/ 935891 w 2125663"/>
                  <a:gd name="T37" fmla="*/ 1570566 h 1811338"/>
                  <a:gd name="T38" fmla="*/ 798837 w 2125663"/>
                  <a:gd name="T39" fmla="*/ 1607608 h 1811338"/>
                  <a:gd name="T40" fmla="*/ 617424 w 2125663"/>
                  <a:gd name="T41" fmla="*/ 1622140 h 1811338"/>
                  <a:gd name="T42" fmla="*/ 428049 w 2125663"/>
                  <a:gd name="T43" fmla="*/ 1615872 h 1811338"/>
                  <a:gd name="T44" fmla="*/ 264551 w 2125663"/>
                  <a:gd name="T45" fmla="*/ 1588232 h 1811338"/>
                  <a:gd name="T46" fmla="*/ 180669 w 2125663"/>
                  <a:gd name="T47" fmla="*/ 1549481 h 1811338"/>
                  <a:gd name="T48" fmla="*/ 159912 w 2125663"/>
                  <a:gd name="T49" fmla="*/ 1517283 h 1811338"/>
                  <a:gd name="T50" fmla="*/ 167873 w 2125663"/>
                  <a:gd name="T51" fmla="*/ 1284201 h 1811338"/>
                  <a:gd name="T52" fmla="*/ 205123 w 2125663"/>
                  <a:gd name="T53" fmla="*/ 1228638 h 1811338"/>
                  <a:gd name="T54" fmla="*/ 264266 w 2125663"/>
                  <a:gd name="T55" fmla="*/ 1196440 h 1811338"/>
                  <a:gd name="T56" fmla="*/ 421225 w 2125663"/>
                  <a:gd name="T57" fmla="*/ 1183048 h 1811338"/>
                  <a:gd name="T58" fmla="*/ 433514 w 2125663"/>
                  <a:gd name="T59" fmla="*/ 761303 h 1811338"/>
                  <a:gd name="T60" fmla="*/ 391450 w 2125663"/>
                  <a:gd name="T61" fmla="*/ 813630 h 1811338"/>
                  <a:gd name="T62" fmla="*/ 379229 w 2125663"/>
                  <a:gd name="T63" fmla="*/ 902075 h 1811338"/>
                  <a:gd name="T64" fmla="*/ 414756 w 2125663"/>
                  <a:gd name="T65" fmla="*/ 1016114 h 1811338"/>
                  <a:gd name="T66" fmla="*/ 487516 w 2125663"/>
                  <a:gd name="T67" fmla="*/ 1099439 h 1811338"/>
                  <a:gd name="T68" fmla="*/ 567666 w 2125663"/>
                  <a:gd name="T69" fmla="*/ 1135272 h 1811338"/>
                  <a:gd name="T70" fmla="*/ 645542 w 2125663"/>
                  <a:gd name="T71" fmla="*/ 1111099 h 1811338"/>
                  <a:gd name="T72" fmla="*/ 722282 w 2125663"/>
                  <a:gd name="T73" fmla="*/ 1035452 h 1811338"/>
                  <a:gd name="T74" fmla="*/ 767757 w 2125663"/>
                  <a:gd name="T75" fmla="*/ 926248 h 1811338"/>
                  <a:gd name="T76" fmla="*/ 666290 w 2125663"/>
                  <a:gd name="T77" fmla="*/ 863967 h 1811338"/>
                  <a:gd name="T78" fmla="*/ 546918 w 2125663"/>
                  <a:gd name="T79" fmla="*/ 832116 h 1811338"/>
                  <a:gd name="T80" fmla="*/ 484389 w 2125663"/>
                  <a:gd name="T81" fmla="*/ 790595 h 1811338"/>
                  <a:gd name="T82" fmla="*/ 452273 w 2125663"/>
                  <a:gd name="T83" fmla="*/ 760734 h 1811338"/>
                  <a:gd name="T84" fmla="*/ 568234 w 2125663"/>
                  <a:gd name="T85" fmla="*/ 587258 h 1811338"/>
                  <a:gd name="T86" fmla="*/ 631616 w 2125663"/>
                  <a:gd name="T87" fmla="*/ 594937 h 1811338"/>
                  <a:gd name="T88" fmla="*/ 705513 w 2125663"/>
                  <a:gd name="T89" fmla="*/ 631054 h 1811338"/>
                  <a:gd name="T90" fmla="*/ 790210 w 2125663"/>
                  <a:gd name="T91" fmla="*/ 732864 h 1811338"/>
                  <a:gd name="T92" fmla="*/ 826306 w 2125663"/>
                  <a:gd name="T93" fmla="*/ 873920 h 1811338"/>
                  <a:gd name="T94" fmla="*/ 818064 w 2125663"/>
                  <a:gd name="T95" fmla="*/ 959237 h 1811338"/>
                  <a:gd name="T96" fmla="*/ 780831 w 2125663"/>
                  <a:gd name="T97" fmla="*/ 1048534 h 1811338"/>
                  <a:gd name="T98" fmla="*/ 687607 w 2125663"/>
                  <a:gd name="T99" fmla="*/ 1148922 h 1811338"/>
                  <a:gd name="T100" fmla="*/ 588983 w 2125663"/>
                  <a:gd name="T101" fmla="*/ 1190727 h 1811338"/>
                  <a:gd name="T102" fmla="*/ 525033 w 2125663"/>
                  <a:gd name="T103" fmla="*/ 1182480 h 1811338"/>
                  <a:gd name="T104" fmla="*/ 421293 w 2125663"/>
                  <a:gd name="T105" fmla="*/ 1115081 h 1811338"/>
                  <a:gd name="T106" fmla="*/ 345406 w 2125663"/>
                  <a:gd name="T107" fmla="*/ 1002463 h 1811338"/>
                  <a:gd name="T108" fmla="*/ 325511 w 2125663"/>
                  <a:gd name="T109" fmla="*/ 929092 h 1811338"/>
                  <a:gd name="T110" fmla="*/ 330627 w 2125663"/>
                  <a:gd name="T111" fmla="*/ 813915 h 1811338"/>
                  <a:gd name="T112" fmla="*/ 388324 w 2125663"/>
                  <a:gd name="T113" fmla="*/ 686510 h 1811338"/>
                  <a:gd name="T114" fmla="*/ 482400 w 2125663"/>
                  <a:gd name="T115" fmla="*/ 608303 h 1811338"/>
                  <a:gd name="T116" fmla="*/ 542939 w 2125663"/>
                  <a:gd name="T117" fmla="*/ 589534 h 1811338"/>
                  <a:gd name="T118" fmla="*/ 0 w 2125663"/>
                  <a:gd name="T119" fmla="*/ 0 h 1811338"/>
                  <a:gd name="T120" fmla="*/ 174993 w 2125663"/>
                  <a:gd name="T121" fmla="*/ 1118883 h 1811338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0" t="0" r="r" b="b"/>
                <a:pathLst>
                  <a:path w="2125663" h="1811338">
                    <a:moveTo>
                      <a:pt x="470017" y="1320800"/>
                    </a:moveTo>
                    <a:lnTo>
                      <a:pt x="470335" y="1343069"/>
                    </a:lnTo>
                    <a:lnTo>
                      <a:pt x="471286" y="1364382"/>
                    </a:lnTo>
                    <a:lnTo>
                      <a:pt x="472238" y="1385696"/>
                    </a:lnTo>
                    <a:lnTo>
                      <a:pt x="473190" y="1406374"/>
                    </a:lnTo>
                    <a:lnTo>
                      <a:pt x="474459" y="1426415"/>
                    </a:lnTo>
                    <a:lnTo>
                      <a:pt x="476363" y="1446139"/>
                    </a:lnTo>
                    <a:lnTo>
                      <a:pt x="478267" y="1464908"/>
                    </a:lnTo>
                    <a:lnTo>
                      <a:pt x="480170" y="1483677"/>
                    </a:lnTo>
                    <a:lnTo>
                      <a:pt x="482074" y="1501491"/>
                    </a:lnTo>
                    <a:lnTo>
                      <a:pt x="484612" y="1518988"/>
                    </a:lnTo>
                    <a:lnTo>
                      <a:pt x="487468" y="1535530"/>
                    </a:lnTo>
                    <a:lnTo>
                      <a:pt x="490323" y="1552072"/>
                    </a:lnTo>
                    <a:lnTo>
                      <a:pt x="493179" y="1567660"/>
                    </a:lnTo>
                    <a:lnTo>
                      <a:pt x="496352" y="1582611"/>
                    </a:lnTo>
                    <a:lnTo>
                      <a:pt x="500159" y="1597563"/>
                    </a:lnTo>
                    <a:lnTo>
                      <a:pt x="503649" y="1611560"/>
                    </a:lnTo>
                    <a:lnTo>
                      <a:pt x="507774" y="1624921"/>
                    </a:lnTo>
                    <a:lnTo>
                      <a:pt x="511899" y="1637646"/>
                    </a:lnTo>
                    <a:lnTo>
                      <a:pt x="516341" y="1650052"/>
                    </a:lnTo>
                    <a:lnTo>
                      <a:pt x="520783" y="1661505"/>
                    </a:lnTo>
                    <a:lnTo>
                      <a:pt x="525859" y="1672639"/>
                    </a:lnTo>
                    <a:lnTo>
                      <a:pt x="530936" y="1683137"/>
                    </a:lnTo>
                    <a:lnTo>
                      <a:pt x="536329" y="1692998"/>
                    </a:lnTo>
                    <a:lnTo>
                      <a:pt x="541723" y="1702224"/>
                    </a:lnTo>
                    <a:lnTo>
                      <a:pt x="547752" y="1710813"/>
                    </a:lnTo>
                    <a:lnTo>
                      <a:pt x="553463" y="1718766"/>
                    </a:lnTo>
                    <a:lnTo>
                      <a:pt x="559808" y="1726083"/>
                    </a:lnTo>
                    <a:lnTo>
                      <a:pt x="566154" y="1732763"/>
                    </a:lnTo>
                    <a:lnTo>
                      <a:pt x="573134" y="1739125"/>
                    </a:lnTo>
                    <a:lnTo>
                      <a:pt x="580114" y="1744215"/>
                    </a:lnTo>
                    <a:lnTo>
                      <a:pt x="587412" y="1749305"/>
                    </a:lnTo>
                    <a:lnTo>
                      <a:pt x="594709" y="1753123"/>
                    </a:lnTo>
                    <a:lnTo>
                      <a:pt x="594709" y="1499901"/>
                    </a:lnTo>
                    <a:lnTo>
                      <a:pt x="591537" y="1499264"/>
                    </a:lnTo>
                    <a:lnTo>
                      <a:pt x="588047" y="1498310"/>
                    </a:lnTo>
                    <a:lnTo>
                      <a:pt x="584874" y="1497038"/>
                    </a:lnTo>
                    <a:lnTo>
                      <a:pt x="582018" y="1495765"/>
                    </a:lnTo>
                    <a:lnTo>
                      <a:pt x="579163" y="1494175"/>
                    </a:lnTo>
                    <a:lnTo>
                      <a:pt x="576307" y="1491948"/>
                    </a:lnTo>
                    <a:lnTo>
                      <a:pt x="573769" y="1489721"/>
                    </a:lnTo>
                    <a:lnTo>
                      <a:pt x="571548" y="1487494"/>
                    </a:lnTo>
                    <a:lnTo>
                      <a:pt x="569327" y="1484949"/>
                    </a:lnTo>
                    <a:lnTo>
                      <a:pt x="567106" y="1482404"/>
                    </a:lnTo>
                    <a:lnTo>
                      <a:pt x="565519" y="1479223"/>
                    </a:lnTo>
                    <a:lnTo>
                      <a:pt x="564250" y="1476360"/>
                    </a:lnTo>
                    <a:lnTo>
                      <a:pt x="563298" y="1473179"/>
                    </a:lnTo>
                    <a:lnTo>
                      <a:pt x="562347" y="1469998"/>
                    </a:lnTo>
                    <a:lnTo>
                      <a:pt x="562029" y="1466180"/>
                    </a:lnTo>
                    <a:lnTo>
                      <a:pt x="561712" y="1462999"/>
                    </a:lnTo>
                    <a:lnTo>
                      <a:pt x="561712" y="1425143"/>
                    </a:lnTo>
                    <a:lnTo>
                      <a:pt x="562029" y="1421007"/>
                    </a:lnTo>
                    <a:lnTo>
                      <a:pt x="562664" y="1417508"/>
                    </a:lnTo>
                    <a:lnTo>
                      <a:pt x="563616" y="1414009"/>
                    </a:lnTo>
                    <a:lnTo>
                      <a:pt x="564885" y="1410191"/>
                    </a:lnTo>
                    <a:lnTo>
                      <a:pt x="566154" y="1407010"/>
                    </a:lnTo>
                    <a:lnTo>
                      <a:pt x="568375" y="1403829"/>
                    </a:lnTo>
                    <a:lnTo>
                      <a:pt x="570596" y="1400966"/>
                    </a:lnTo>
                    <a:lnTo>
                      <a:pt x="572817" y="1398103"/>
                    </a:lnTo>
                    <a:lnTo>
                      <a:pt x="575673" y="1395558"/>
                    </a:lnTo>
                    <a:lnTo>
                      <a:pt x="578528" y="1393649"/>
                    </a:lnTo>
                    <a:lnTo>
                      <a:pt x="581701" y="1391741"/>
                    </a:lnTo>
                    <a:lnTo>
                      <a:pt x="584874" y="1390150"/>
                    </a:lnTo>
                    <a:lnTo>
                      <a:pt x="588364" y="1388878"/>
                    </a:lnTo>
                    <a:lnTo>
                      <a:pt x="592171" y="1387605"/>
                    </a:lnTo>
                    <a:lnTo>
                      <a:pt x="595979" y="1386969"/>
                    </a:lnTo>
                    <a:lnTo>
                      <a:pt x="599786" y="1386969"/>
                    </a:lnTo>
                    <a:lnTo>
                      <a:pt x="682597" y="1386969"/>
                    </a:lnTo>
                    <a:lnTo>
                      <a:pt x="686721" y="1386969"/>
                    </a:lnTo>
                    <a:lnTo>
                      <a:pt x="690529" y="1387605"/>
                    </a:lnTo>
                    <a:lnTo>
                      <a:pt x="694019" y="1388878"/>
                    </a:lnTo>
                    <a:lnTo>
                      <a:pt x="697826" y="1390150"/>
                    </a:lnTo>
                    <a:lnTo>
                      <a:pt x="700999" y="1391741"/>
                    </a:lnTo>
                    <a:lnTo>
                      <a:pt x="704172" y="1393649"/>
                    </a:lnTo>
                    <a:lnTo>
                      <a:pt x="707345" y="1395558"/>
                    </a:lnTo>
                    <a:lnTo>
                      <a:pt x="709883" y="1398103"/>
                    </a:lnTo>
                    <a:lnTo>
                      <a:pt x="712104" y="1400966"/>
                    </a:lnTo>
                    <a:lnTo>
                      <a:pt x="714325" y="1403829"/>
                    </a:lnTo>
                    <a:lnTo>
                      <a:pt x="716229" y="1407010"/>
                    </a:lnTo>
                    <a:lnTo>
                      <a:pt x="718132" y="1410191"/>
                    </a:lnTo>
                    <a:lnTo>
                      <a:pt x="719402" y="1414009"/>
                    </a:lnTo>
                    <a:lnTo>
                      <a:pt x="720353" y="1417508"/>
                    </a:lnTo>
                    <a:lnTo>
                      <a:pt x="720671" y="1421007"/>
                    </a:lnTo>
                    <a:lnTo>
                      <a:pt x="720988" y="1425143"/>
                    </a:lnTo>
                    <a:lnTo>
                      <a:pt x="720988" y="1462999"/>
                    </a:lnTo>
                    <a:lnTo>
                      <a:pt x="720988" y="1466180"/>
                    </a:lnTo>
                    <a:lnTo>
                      <a:pt x="720353" y="1469998"/>
                    </a:lnTo>
                    <a:lnTo>
                      <a:pt x="719719" y="1473179"/>
                    </a:lnTo>
                    <a:lnTo>
                      <a:pt x="718450" y="1476360"/>
                    </a:lnTo>
                    <a:lnTo>
                      <a:pt x="716863" y="1479223"/>
                    </a:lnTo>
                    <a:lnTo>
                      <a:pt x="715277" y="1482404"/>
                    </a:lnTo>
                    <a:lnTo>
                      <a:pt x="713373" y="1484949"/>
                    </a:lnTo>
                    <a:lnTo>
                      <a:pt x="711469" y="1487494"/>
                    </a:lnTo>
                    <a:lnTo>
                      <a:pt x="708931" y="1489721"/>
                    </a:lnTo>
                    <a:lnTo>
                      <a:pt x="706710" y="1491948"/>
                    </a:lnTo>
                    <a:lnTo>
                      <a:pt x="703537" y="1494175"/>
                    </a:lnTo>
                    <a:lnTo>
                      <a:pt x="700682" y="1495765"/>
                    </a:lnTo>
                    <a:lnTo>
                      <a:pt x="697826" y="1497038"/>
                    </a:lnTo>
                    <a:lnTo>
                      <a:pt x="694653" y="1498310"/>
                    </a:lnTo>
                    <a:lnTo>
                      <a:pt x="691163" y="1499264"/>
                    </a:lnTo>
                    <a:lnTo>
                      <a:pt x="687991" y="1499901"/>
                    </a:lnTo>
                    <a:lnTo>
                      <a:pt x="687991" y="1753123"/>
                    </a:lnTo>
                    <a:lnTo>
                      <a:pt x="695605" y="1749305"/>
                    </a:lnTo>
                    <a:lnTo>
                      <a:pt x="702586" y="1744215"/>
                    </a:lnTo>
                    <a:lnTo>
                      <a:pt x="709566" y="1739125"/>
                    </a:lnTo>
                    <a:lnTo>
                      <a:pt x="716229" y="1732763"/>
                    </a:lnTo>
                    <a:lnTo>
                      <a:pt x="722892" y="1726083"/>
                    </a:lnTo>
                    <a:lnTo>
                      <a:pt x="729237" y="1718766"/>
                    </a:lnTo>
                    <a:lnTo>
                      <a:pt x="734948" y="1710813"/>
                    </a:lnTo>
                    <a:lnTo>
                      <a:pt x="740977" y="1702224"/>
                    </a:lnTo>
                    <a:lnTo>
                      <a:pt x="746371" y="1692998"/>
                    </a:lnTo>
                    <a:lnTo>
                      <a:pt x="751447" y="1683137"/>
                    </a:lnTo>
                    <a:lnTo>
                      <a:pt x="756841" y="1672639"/>
                    </a:lnTo>
                    <a:lnTo>
                      <a:pt x="761600" y="1661505"/>
                    </a:lnTo>
                    <a:lnTo>
                      <a:pt x="766359" y="1650052"/>
                    </a:lnTo>
                    <a:lnTo>
                      <a:pt x="770801" y="1637646"/>
                    </a:lnTo>
                    <a:lnTo>
                      <a:pt x="774926" y="1624921"/>
                    </a:lnTo>
                    <a:lnTo>
                      <a:pt x="779051" y="1611560"/>
                    </a:lnTo>
                    <a:lnTo>
                      <a:pt x="782541" y="1597563"/>
                    </a:lnTo>
                    <a:lnTo>
                      <a:pt x="786031" y="1582611"/>
                    </a:lnTo>
                    <a:lnTo>
                      <a:pt x="789521" y="1567660"/>
                    </a:lnTo>
                    <a:lnTo>
                      <a:pt x="792377" y="1552072"/>
                    </a:lnTo>
                    <a:lnTo>
                      <a:pt x="795232" y="1535530"/>
                    </a:lnTo>
                    <a:lnTo>
                      <a:pt x="797770" y="1518988"/>
                    </a:lnTo>
                    <a:lnTo>
                      <a:pt x="800626" y="1501491"/>
                    </a:lnTo>
                    <a:lnTo>
                      <a:pt x="802530" y="1483677"/>
                    </a:lnTo>
                    <a:lnTo>
                      <a:pt x="804751" y="1464908"/>
                    </a:lnTo>
                    <a:lnTo>
                      <a:pt x="806337" y="1446139"/>
                    </a:lnTo>
                    <a:lnTo>
                      <a:pt x="807923" y="1426415"/>
                    </a:lnTo>
                    <a:lnTo>
                      <a:pt x="809193" y="1406374"/>
                    </a:lnTo>
                    <a:lnTo>
                      <a:pt x="810779" y="1385696"/>
                    </a:lnTo>
                    <a:lnTo>
                      <a:pt x="811731" y="1364382"/>
                    </a:lnTo>
                    <a:lnTo>
                      <a:pt x="812365" y="1343069"/>
                    </a:lnTo>
                    <a:lnTo>
                      <a:pt x="813000" y="1320800"/>
                    </a:lnTo>
                    <a:lnTo>
                      <a:pt x="840921" y="1322709"/>
                    </a:lnTo>
                    <a:lnTo>
                      <a:pt x="866621" y="1324300"/>
                    </a:lnTo>
                    <a:lnTo>
                      <a:pt x="909771" y="1327481"/>
                    </a:lnTo>
                    <a:lnTo>
                      <a:pt x="938644" y="1330026"/>
                    </a:lnTo>
                    <a:lnTo>
                      <a:pt x="948797" y="1330980"/>
                    </a:lnTo>
                    <a:lnTo>
                      <a:pt x="956729" y="1331298"/>
                    </a:lnTo>
                    <a:lnTo>
                      <a:pt x="964661" y="1331934"/>
                    </a:lnTo>
                    <a:lnTo>
                      <a:pt x="972593" y="1332889"/>
                    </a:lnTo>
                    <a:lnTo>
                      <a:pt x="980208" y="1334161"/>
                    </a:lnTo>
                    <a:lnTo>
                      <a:pt x="987823" y="1335752"/>
                    </a:lnTo>
                    <a:lnTo>
                      <a:pt x="995437" y="1337979"/>
                    </a:lnTo>
                    <a:lnTo>
                      <a:pt x="1002418" y="1340205"/>
                    </a:lnTo>
                    <a:lnTo>
                      <a:pt x="1009715" y="1343387"/>
                    </a:lnTo>
                    <a:lnTo>
                      <a:pt x="1016378" y="1346250"/>
                    </a:lnTo>
                    <a:lnTo>
                      <a:pt x="1023358" y="1349749"/>
                    </a:lnTo>
                    <a:lnTo>
                      <a:pt x="1030021" y="1353885"/>
                    </a:lnTo>
                    <a:lnTo>
                      <a:pt x="1036050" y="1357702"/>
                    </a:lnTo>
                    <a:lnTo>
                      <a:pt x="1042395" y="1361837"/>
                    </a:lnTo>
                    <a:lnTo>
                      <a:pt x="1048106" y="1366927"/>
                    </a:lnTo>
                    <a:lnTo>
                      <a:pt x="1053817" y="1371699"/>
                    </a:lnTo>
                    <a:lnTo>
                      <a:pt x="1059211" y="1377107"/>
                    </a:lnTo>
                    <a:lnTo>
                      <a:pt x="1064605" y="1382197"/>
                    </a:lnTo>
                    <a:lnTo>
                      <a:pt x="1069364" y="1388241"/>
                    </a:lnTo>
                    <a:lnTo>
                      <a:pt x="1073806" y="1393967"/>
                    </a:lnTo>
                    <a:lnTo>
                      <a:pt x="1078248" y="1400012"/>
                    </a:lnTo>
                    <a:lnTo>
                      <a:pt x="1082373" y="1406374"/>
                    </a:lnTo>
                    <a:lnTo>
                      <a:pt x="1085863" y="1413054"/>
                    </a:lnTo>
                    <a:lnTo>
                      <a:pt x="1089670" y="1419735"/>
                    </a:lnTo>
                    <a:lnTo>
                      <a:pt x="1092843" y="1426734"/>
                    </a:lnTo>
                    <a:lnTo>
                      <a:pt x="1095381" y="1433732"/>
                    </a:lnTo>
                    <a:lnTo>
                      <a:pt x="1097920" y="1441049"/>
                    </a:lnTo>
                    <a:lnTo>
                      <a:pt x="1100141" y="1448684"/>
                    </a:lnTo>
                    <a:lnTo>
                      <a:pt x="1101727" y="1456000"/>
                    </a:lnTo>
                    <a:lnTo>
                      <a:pt x="1103314" y="1463635"/>
                    </a:lnTo>
                    <a:lnTo>
                      <a:pt x="1104265" y="1471588"/>
                    </a:lnTo>
                    <a:lnTo>
                      <a:pt x="1104900" y="1479541"/>
                    </a:lnTo>
                    <a:lnTo>
                      <a:pt x="1104900" y="1487494"/>
                    </a:lnTo>
                    <a:lnTo>
                      <a:pt x="1104900" y="1686000"/>
                    </a:lnTo>
                    <a:lnTo>
                      <a:pt x="1104900" y="1690135"/>
                    </a:lnTo>
                    <a:lnTo>
                      <a:pt x="1104265" y="1693953"/>
                    </a:lnTo>
                    <a:lnTo>
                      <a:pt x="1103631" y="1697770"/>
                    </a:lnTo>
                    <a:lnTo>
                      <a:pt x="1102362" y="1701906"/>
                    </a:lnTo>
                    <a:lnTo>
                      <a:pt x="1101093" y="1705405"/>
                    </a:lnTo>
                    <a:lnTo>
                      <a:pt x="1099189" y="1709222"/>
                    </a:lnTo>
                    <a:lnTo>
                      <a:pt x="1096968" y="1713040"/>
                    </a:lnTo>
                    <a:lnTo>
                      <a:pt x="1094430" y="1716221"/>
                    </a:lnTo>
                    <a:lnTo>
                      <a:pt x="1091891" y="1719720"/>
                    </a:lnTo>
                    <a:lnTo>
                      <a:pt x="1089036" y="1722901"/>
                    </a:lnTo>
                    <a:lnTo>
                      <a:pt x="1085546" y="1726719"/>
                    </a:lnTo>
                    <a:lnTo>
                      <a:pt x="1082056" y="1729900"/>
                    </a:lnTo>
                    <a:lnTo>
                      <a:pt x="1078248" y="1732763"/>
                    </a:lnTo>
                    <a:lnTo>
                      <a:pt x="1074124" y="1736262"/>
                    </a:lnTo>
                    <a:lnTo>
                      <a:pt x="1069682" y="1739125"/>
                    </a:lnTo>
                    <a:lnTo>
                      <a:pt x="1065240" y="1741989"/>
                    </a:lnTo>
                    <a:lnTo>
                      <a:pt x="1055404" y="1748033"/>
                    </a:lnTo>
                    <a:lnTo>
                      <a:pt x="1044299" y="1753441"/>
                    </a:lnTo>
                    <a:lnTo>
                      <a:pt x="1032560" y="1758531"/>
                    </a:lnTo>
                    <a:lnTo>
                      <a:pt x="1019868" y="1763939"/>
                    </a:lnTo>
                    <a:lnTo>
                      <a:pt x="1005908" y="1768392"/>
                    </a:lnTo>
                    <a:lnTo>
                      <a:pt x="991630" y="1773164"/>
                    </a:lnTo>
                    <a:lnTo>
                      <a:pt x="976718" y="1777300"/>
                    </a:lnTo>
                    <a:lnTo>
                      <a:pt x="960854" y="1781117"/>
                    </a:lnTo>
                    <a:lnTo>
                      <a:pt x="944038" y="1784934"/>
                    </a:lnTo>
                    <a:lnTo>
                      <a:pt x="927222" y="1788434"/>
                    </a:lnTo>
                    <a:lnTo>
                      <a:pt x="909454" y="1791615"/>
                    </a:lnTo>
                    <a:lnTo>
                      <a:pt x="891369" y="1794796"/>
                    </a:lnTo>
                    <a:lnTo>
                      <a:pt x="872332" y="1797341"/>
                    </a:lnTo>
                    <a:lnTo>
                      <a:pt x="853295" y="1799886"/>
                    </a:lnTo>
                    <a:lnTo>
                      <a:pt x="833941" y="1801795"/>
                    </a:lnTo>
                    <a:lnTo>
                      <a:pt x="813952" y="1804022"/>
                    </a:lnTo>
                    <a:lnTo>
                      <a:pt x="793328" y="1805930"/>
                    </a:lnTo>
                    <a:lnTo>
                      <a:pt x="773022" y="1807203"/>
                    </a:lnTo>
                    <a:lnTo>
                      <a:pt x="752399" y="1808475"/>
                    </a:lnTo>
                    <a:lnTo>
                      <a:pt x="731458" y="1809748"/>
                    </a:lnTo>
                    <a:lnTo>
                      <a:pt x="710200" y="1810384"/>
                    </a:lnTo>
                    <a:lnTo>
                      <a:pt x="688942" y="1811020"/>
                    </a:lnTo>
                    <a:lnTo>
                      <a:pt x="667684" y="1811338"/>
                    </a:lnTo>
                    <a:lnTo>
                      <a:pt x="646427" y="1811338"/>
                    </a:lnTo>
                    <a:lnTo>
                      <a:pt x="625486" y="1811338"/>
                    </a:lnTo>
                    <a:lnTo>
                      <a:pt x="603911" y="1811020"/>
                    </a:lnTo>
                    <a:lnTo>
                      <a:pt x="582653" y="1810384"/>
                    </a:lnTo>
                    <a:lnTo>
                      <a:pt x="561395" y="1809748"/>
                    </a:lnTo>
                    <a:lnTo>
                      <a:pt x="540137" y="1808475"/>
                    </a:lnTo>
                    <a:lnTo>
                      <a:pt x="518879" y="1807203"/>
                    </a:lnTo>
                    <a:lnTo>
                      <a:pt x="498573" y="1805930"/>
                    </a:lnTo>
                    <a:lnTo>
                      <a:pt x="477632" y="1804022"/>
                    </a:lnTo>
                    <a:lnTo>
                      <a:pt x="457326" y="1801795"/>
                    </a:lnTo>
                    <a:lnTo>
                      <a:pt x="437337" y="1799886"/>
                    </a:lnTo>
                    <a:lnTo>
                      <a:pt x="417983" y="1797341"/>
                    </a:lnTo>
                    <a:lnTo>
                      <a:pt x="398629" y="1794796"/>
                    </a:lnTo>
                    <a:lnTo>
                      <a:pt x="379909" y="1791615"/>
                    </a:lnTo>
                    <a:lnTo>
                      <a:pt x="361824" y="1788434"/>
                    </a:lnTo>
                    <a:lnTo>
                      <a:pt x="344056" y="1784934"/>
                    </a:lnTo>
                    <a:lnTo>
                      <a:pt x="327240" y="1781117"/>
                    </a:lnTo>
                    <a:lnTo>
                      <a:pt x="310741" y="1777300"/>
                    </a:lnTo>
                    <a:lnTo>
                      <a:pt x="295195" y="1773164"/>
                    </a:lnTo>
                    <a:lnTo>
                      <a:pt x="280600" y="1768392"/>
                    </a:lnTo>
                    <a:lnTo>
                      <a:pt x="266322" y="1763939"/>
                    </a:lnTo>
                    <a:lnTo>
                      <a:pt x="252996" y="1758531"/>
                    </a:lnTo>
                    <a:lnTo>
                      <a:pt x="240622" y="1753441"/>
                    </a:lnTo>
                    <a:lnTo>
                      <a:pt x="229517" y="1748033"/>
                    </a:lnTo>
                    <a:lnTo>
                      <a:pt x="219047" y="1741989"/>
                    </a:lnTo>
                    <a:lnTo>
                      <a:pt x="214288" y="1739125"/>
                    </a:lnTo>
                    <a:lnTo>
                      <a:pt x="209846" y="1736262"/>
                    </a:lnTo>
                    <a:lnTo>
                      <a:pt x="205404" y="1732763"/>
                    </a:lnTo>
                    <a:lnTo>
                      <a:pt x="201596" y="1729900"/>
                    </a:lnTo>
                    <a:lnTo>
                      <a:pt x="198106" y="1726719"/>
                    </a:lnTo>
                    <a:lnTo>
                      <a:pt x="194299" y="1722901"/>
                    </a:lnTo>
                    <a:lnTo>
                      <a:pt x="191443" y="1719720"/>
                    </a:lnTo>
                    <a:lnTo>
                      <a:pt x="188588" y="1716221"/>
                    </a:lnTo>
                    <a:lnTo>
                      <a:pt x="186367" y="1713040"/>
                    </a:lnTo>
                    <a:lnTo>
                      <a:pt x="183828" y="1709222"/>
                    </a:lnTo>
                    <a:lnTo>
                      <a:pt x="181925" y="1705405"/>
                    </a:lnTo>
                    <a:lnTo>
                      <a:pt x="180338" y="1701906"/>
                    </a:lnTo>
                    <a:lnTo>
                      <a:pt x="179386" y="1697770"/>
                    </a:lnTo>
                    <a:lnTo>
                      <a:pt x="178435" y="1693953"/>
                    </a:lnTo>
                    <a:lnTo>
                      <a:pt x="177800" y="1690135"/>
                    </a:lnTo>
                    <a:lnTo>
                      <a:pt x="177800" y="1686000"/>
                    </a:lnTo>
                    <a:lnTo>
                      <a:pt x="177800" y="1487494"/>
                    </a:lnTo>
                    <a:lnTo>
                      <a:pt x="178117" y="1479541"/>
                    </a:lnTo>
                    <a:lnTo>
                      <a:pt x="178435" y="1471588"/>
                    </a:lnTo>
                    <a:lnTo>
                      <a:pt x="179386" y="1463635"/>
                    </a:lnTo>
                    <a:lnTo>
                      <a:pt x="180973" y="1456000"/>
                    </a:lnTo>
                    <a:lnTo>
                      <a:pt x="182559" y="1448684"/>
                    </a:lnTo>
                    <a:lnTo>
                      <a:pt x="184463" y="1441049"/>
                    </a:lnTo>
                    <a:lnTo>
                      <a:pt x="187318" y="1433732"/>
                    </a:lnTo>
                    <a:lnTo>
                      <a:pt x="190174" y="1426734"/>
                    </a:lnTo>
                    <a:lnTo>
                      <a:pt x="193030" y="1419735"/>
                    </a:lnTo>
                    <a:lnTo>
                      <a:pt x="196520" y="1413054"/>
                    </a:lnTo>
                    <a:lnTo>
                      <a:pt x="200327" y="1406374"/>
                    </a:lnTo>
                    <a:lnTo>
                      <a:pt x="204452" y="1400012"/>
                    </a:lnTo>
                    <a:lnTo>
                      <a:pt x="208576" y="1393967"/>
                    </a:lnTo>
                    <a:lnTo>
                      <a:pt x="213336" y="1388241"/>
                    </a:lnTo>
                    <a:lnTo>
                      <a:pt x="218095" y="1382197"/>
                    </a:lnTo>
                    <a:lnTo>
                      <a:pt x="223489" y="1377107"/>
                    </a:lnTo>
                    <a:lnTo>
                      <a:pt x="228883" y="1371699"/>
                    </a:lnTo>
                    <a:lnTo>
                      <a:pt x="234594" y="1366927"/>
                    </a:lnTo>
                    <a:lnTo>
                      <a:pt x="240305" y="1361837"/>
                    </a:lnTo>
                    <a:lnTo>
                      <a:pt x="246650" y="1357702"/>
                    </a:lnTo>
                    <a:lnTo>
                      <a:pt x="252679" y="1353885"/>
                    </a:lnTo>
                    <a:lnTo>
                      <a:pt x="259659" y="1349749"/>
                    </a:lnTo>
                    <a:lnTo>
                      <a:pt x="266005" y="1346250"/>
                    </a:lnTo>
                    <a:lnTo>
                      <a:pt x="272985" y="1343387"/>
                    </a:lnTo>
                    <a:lnTo>
                      <a:pt x="280282" y="1340205"/>
                    </a:lnTo>
                    <a:lnTo>
                      <a:pt x="287263" y="1337979"/>
                    </a:lnTo>
                    <a:lnTo>
                      <a:pt x="294877" y="1335752"/>
                    </a:lnTo>
                    <a:lnTo>
                      <a:pt x="302492" y="1334161"/>
                    </a:lnTo>
                    <a:lnTo>
                      <a:pt x="310107" y="1332889"/>
                    </a:lnTo>
                    <a:lnTo>
                      <a:pt x="318039" y="1331934"/>
                    </a:lnTo>
                    <a:lnTo>
                      <a:pt x="325971" y="1331298"/>
                    </a:lnTo>
                    <a:lnTo>
                      <a:pt x="333903" y="1330980"/>
                    </a:lnTo>
                    <a:lnTo>
                      <a:pt x="344056" y="1330026"/>
                    </a:lnTo>
                    <a:lnTo>
                      <a:pt x="372929" y="1327481"/>
                    </a:lnTo>
                    <a:lnTo>
                      <a:pt x="415762" y="1324300"/>
                    </a:lnTo>
                    <a:lnTo>
                      <a:pt x="441779" y="1322709"/>
                    </a:lnTo>
                    <a:lnTo>
                      <a:pt x="470017" y="1320800"/>
                    </a:lnTo>
                    <a:close/>
                    <a:moveTo>
                      <a:pt x="1004887" y="995363"/>
                    </a:moveTo>
                    <a:lnTo>
                      <a:pt x="1176337" y="995363"/>
                    </a:lnTo>
                    <a:lnTo>
                      <a:pt x="1176337" y="1265238"/>
                    </a:lnTo>
                    <a:lnTo>
                      <a:pt x="1004887" y="1265238"/>
                    </a:lnTo>
                    <a:lnTo>
                      <a:pt x="1004887" y="995363"/>
                    </a:lnTo>
                    <a:close/>
                    <a:moveTo>
                      <a:pt x="493561" y="847408"/>
                    </a:moveTo>
                    <a:lnTo>
                      <a:pt x="491024" y="847726"/>
                    </a:lnTo>
                    <a:lnTo>
                      <a:pt x="488804" y="848043"/>
                    </a:lnTo>
                    <a:lnTo>
                      <a:pt x="485950" y="848996"/>
                    </a:lnTo>
                    <a:lnTo>
                      <a:pt x="483730" y="849948"/>
                    </a:lnTo>
                    <a:lnTo>
                      <a:pt x="481510" y="851218"/>
                    </a:lnTo>
                    <a:lnTo>
                      <a:pt x="479290" y="852806"/>
                    </a:lnTo>
                    <a:lnTo>
                      <a:pt x="475167" y="856933"/>
                    </a:lnTo>
                    <a:lnTo>
                      <a:pt x="470727" y="861061"/>
                    </a:lnTo>
                    <a:lnTo>
                      <a:pt x="466604" y="865823"/>
                    </a:lnTo>
                    <a:lnTo>
                      <a:pt x="462482" y="871221"/>
                    </a:lnTo>
                    <a:lnTo>
                      <a:pt x="454553" y="882651"/>
                    </a:lnTo>
                    <a:lnTo>
                      <a:pt x="448527" y="890906"/>
                    </a:lnTo>
                    <a:lnTo>
                      <a:pt x="442819" y="899478"/>
                    </a:lnTo>
                    <a:lnTo>
                      <a:pt x="436793" y="908368"/>
                    </a:lnTo>
                    <a:lnTo>
                      <a:pt x="431402" y="917893"/>
                    </a:lnTo>
                    <a:lnTo>
                      <a:pt x="429499" y="926783"/>
                    </a:lnTo>
                    <a:lnTo>
                      <a:pt x="427596" y="935673"/>
                    </a:lnTo>
                    <a:lnTo>
                      <a:pt x="426010" y="945198"/>
                    </a:lnTo>
                    <a:lnTo>
                      <a:pt x="424742" y="954406"/>
                    </a:lnTo>
                    <a:lnTo>
                      <a:pt x="423790" y="963931"/>
                    </a:lnTo>
                    <a:lnTo>
                      <a:pt x="423156" y="973773"/>
                    </a:lnTo>
                    <a:lnTo>
                      <a:pt x="422839" y="982981"/>
                    </a:lnTo>
                    <a:lnTo>
                      <a:pt x="422839" y="992823"/>
                    </a:lnTo>
                    <a:lnTo>
                      <a:pt x="423156" y="1007111"/>
                    </a:lnTo>
                    <a:lnTo>
                      <a:pt x="424107" y="1020764"/>
                    </a:lnTo>
                    <a:lnTo>
                      <a:pt x="426010" y="1034099"/>
                    </a:lnTo>
                    <a:lnTo>
                      <a:pt x="428547" y="1047434"/>
                    </a:lnTo>
                    <a:lnTo>
                      <a:pt x="432036" y="1060769"/>
                    </a:lnTo>
                    <a:lnTo>
                      <a:pt x="435525" y="1073469"/>
                    </a:lnTo>
                    <a:lnTo>
                      <a:pt x="439965" y="1086169"/>
                    </a:lnTo>
                    <a:lnTo>
                      <a:pt x="445039" y="1098551"/>
                    </a:lnTo>
                    <a:lnTo>
                      <a:pt x="450430" y="1110934"/>
                    </a:lnTo>
                    <a:lnTo>
                      <a:pt x="456456" y="1122999"/>
                    </a:lnTo>
                    <a:lnTo>
                      <a:pt x="462799" y="1134429"/>
                    </a:lnTo>
                    <a:lnTo>
                      <a:pt x="469459" y="1145541"/>
                    </a:lnTo>
                    <a:lnTo>
                      <a:pt x="477070" y="1156019"/>
                    </a:lnTo>
                    <a:lnTo>
                      <a:pt x="484364" y="1166496"/>
                    </a:lnTo>
                    <a:lnTo>
                      <a:pt x="492293" y="1176656"/>
                    </a:lnTo>
                    <a:lnTo>
                      <a:pt x="500539" y="1186181"/>
                    </a:lnTo>
                    <a:lnTo>
                      <a:pt x="508784" y="1195389"/>
                    </a:lnTo>
                    <a:lnTo>
                      <a:pt x="517347" y="1204279"/>
                    </a:lnTo>
                    <a:lnTo>
                      <a:pt x="526227" y="1212216"/>
                    </a:lnTo>
                    <a:lnTo>
                      <a:pt x="535107" y="1220154"/>
                    </a:lnTo>
                    <a:lnTo>
                      <a:pt x="543987" y="1227456"/>
                    </a:lnTo>
                    <a:lnTo>
                      <a:pt x="553184" y="1234124"/>
                    </a:lnTo>
                    <a:lnTo>
                      <a:pt x="562381" y="1240474"/>
                    </a:lnTo>
                    <a:lnTo>
                      <a:pt x="571578" y="1245871"/>
                    </a:lnTo>
                    <a:lnTo>
                      <a:pt x="580775" y="1250951"/>
                    </a:lnTo>
                    <a:lnTo>
                      <a:pt x="589655" y="1255079"/>
                    </a:lnTo>
                    <a:lnTo>
                      <a:pt x="598853" y="1258889"/>
                    </a:lnTo>
                    <a:lnTo>
                      <a:pt x="607732" y="1262381"/>
                    </a:lnTo>
                    <a:lnTo>
                      <a:pt x="616612" y="1264604"/>
                    </a:lnTo>
                    <a:lnTo>
                      <a:pt x="624858" y="1266509"/>
                    </a:lnTo>
                    <a:lnTo>
                      <a:pt x="633421" y="1267461"/>
                    </a:lnTo>
                    <a:lnTo>
                      <a:pt x="641349" y="1267779"/>
                    </a:lnTo>
                    <a:lnTo>
                      <a:pt x="649595" y="1267461"/>
                    </a:lnTo>
                    <a:lnTo>
                      <a:pt x="657524" y="1266509"/>
                    </a:lnTo>
                    <a:lnTo>
                      <a:pt x="666404" y="1264604"/>
                    </a:lnTo>
                    <a:lnTo>
                      <a:pt x="674967" y="1262381"/>
                    </a:lnTo>
                    <a:lnTo>
                      <a:pt x="684164" y="1258889"/>
                    </a:lnTo>
                    <a:lnTo>
                      <a:pt x="692726" y="1255079"/>
                    </a:lnTo>
                    <a:lnTo>
                      <a:pt x="701924" y="1250951"/>
                    </a:lnTo>
                    <a:lnTo>
                      <a:pt x="711121" y="1245871"/>
                    </a:lnTo>
                    <a:lnTo>
                      <a:pt x="720318" y="1240474"/>
                    </a:lnTo>
                    <a:lnTo>
                      <a:pt x="729515" y="1234124"/>
                    </a:lnTo>
                    <a:lnTo>
                      <a:pt x="738395" y="1227456"/>
                    </a:lnTo>
                    <a:lnTo>
                      <a:pt x="747592" y="1220154"/>
                    </a:lnTo>
                    <a:lnTo>
                      <a:pt x="756472" y="1212216"/>
                    </a:lnTo>
                    <a:lnTo>
                      <a:pt x="765352" y="1204279"/>
                    </a:lnTo>
                    <a:lnTo>
                      <a:pt x="773915" y="1195389"/>
                    </a:lnTo>
                    <a:lnTo>
                      <a:pt x="782160" y="1186181"/>
                    </a:lnTo>
                    <a:lnTo>
                      <a:pt x="790406" y="1176656"/>
                    </a:lnTo>
                    <a:lnTo>
                      <a:pt x="798652" y="1166496"/>
                    </a:lnTo>
                    <a:lnTo>
                      <a:pt x="805946" y="1156019"/>
                    </a:lnTo>
                    <a:lnTo>
                      <a:pt x="813240" y="1145541"/>
                    </a:lnTo>
                    <a:lnTo>
                      <a:pt x="819900" y="1134429"/>
                    </a:lnTo>
                    <a:lnTo>
                      <a:pt x="826243" y="1122999"/>
                    </a:lnTo>
                    <a:lnTo>
                      <a:pt x="831952" y="1110934"/>
                    </a:lnTo>
                    <a:lnTo>
                      <a:pt x="837660" y="1098551"/>
                    </a:lnTo>
                    <a:lnTo>
                      <a:pt x="842417" y="1086169"/>
                    </a:lnTo>
                    <a:lnTo>
                      <a:pt x="847174" y="1073469"/>
                    </a:lnTo>
                    <a:lnTo>
                      <a:pt x="850980" y="1060769"/>
                    </a:lnTo>
                    <a:lnTo>
                      <a:pt x="853834" y="1047434"/>
                    </a:lnTo>
                    <a:lnTo>
                      <a:pt x="856689" y="1034099"/>
                    </a:lnTo>
                    <a:lnTo>
                      <a:pt x="858592" y="1020764"/>
                    </a:lnTo>
                    <a:lnTo>
                      <a:pt x="859543" y="1007111"/>
                    </a:lnTo>
                    <a:lnTo>
                      <a:pt x="860177" y="992823"/>
                    </a:lnTo>
                    <a:lnTo>
                      <a:pt x="859860" y="984886"/>
                    </a:lnTo>
                    <a:lnTo>
                      <a:pt x="859543" y="976313"/>
                    </a:lnTo>
                    <a:lnTo>
                      <a:pt x="837343" y="975361"/>
                    </a:lnTo>
                    <a:lnTo>
                      <a:pt x="814509" y="973773"/>
                    </a:lnTo>
                    <a:lnTo>
                      <a:pt x="791040" y="970916"/>
                    </a:lnTo>
                    <a:lnTo>
                      <a:pt x="767255" y="968058"/>
                    </a:lnTo>
                    <a:lnTo>
                      <a:pt x="743469" y="964566"/>
                    </a:lnTo>
                    <a:lnTo>
                      <a:pt x="719366" y="960438"/>
                    </a:lnTo>
                    <a:lnTo>
                      <a:pt x="695898" y="955041"/>
                    </a:lnTo>
                    <a:lnTo>
                      <a:pt x="684481" y="952501"/>
                    </a:lnTo>
                    <a:lnTo>
                      <a:pt x="673064" y="949643"/>
                    </a:lnTo>
                    <a:lnTo>
                      <a:pt x="661964" y="946468"/>
                    </a:lnTo>
                    <a:lnTo>
                      <a:pt x="651181" y="943293"/>
                    </a:lnTo>
                    <a:lnTo>
                      <a:pt x="640398" y="940118"/>
                    </a:lnTo>
                    <a:lnTo>
                      <a:pt x="629932" y="936308"/>
                    </a:lnTo>
                    <a:lnTo>
                      <a:pt x="620101" y="932816"/>
                    </a:lnTo>
                    <a:lnTo>
                      <a:pt x="610270" y="929006"/>
                    </a:lnTo>
                    <a:lnTo>
                      <a:pt x="601073" y="924878"/>
                    </a:lnTo>
                    <a:lnTo>
                      <a:pt x="592510" y="921068"/>
                    </a:lnTo>
                    <a:lnTo>
                      <a:pt x="583947" y="916941"/>
                    </a:lnTo>
                    <a:lnTo>
                      <a:pt x="576018" y="912178"/>
                    </a:lnTo>
                    <a:lnTo>
                      <a:pt x="568724" y="907733"/>
                    </a:lnTo>
                    <a:lnTo>
                      <a:pt x="561747" y="903288"/>
                    </a:lnTo>
                    <a:lnTo>
                      <a:pt x="555404" y="898208"/>
                    </a:lnTo>
                    <a:lnTo>
                      <a:pt x="550013" y="893128"/>
                    </a:lnTo>
                    <a:lnTo>
                      <a:pt x="544938" y="887731"/>
                    </a:lnTo>
                    <a:lnTo>
                      <a:pt x="540498" y="882651"/>
                    </a:lnTo>
                    <a:lnTo>
                      <a:pt x="536376" y="876936"/>
                    </a:lnTo>
                    <a:lnTo>
                      <a:pt x="532253" y="872173"/>
                    </a:lnTo>
                    <a:lnTo>
                      <a:pt x="528447" y="867728"/>
                    </a:lnTo>
                    <a:lnTo>
                      <a:pt x="524641" y="863601"/>
                    </a:lnTo>
                    <a:lnTo>
                      <a:pt x="520836" y="860426"/>
                    </a:lnTo>
                    <a:lnTo>
                      <a:pt x="517347" y="857251"/>
                    </a:lnTo>
                    <a:lnTo>
                      <a:pt x="514176" y="854393"/>
                    </a:lnTo>
                    <a:lnTo>
                      <a:pt x="511004" y="852488"/>
                    </a:lnTo>
                    <a:lnTo>
                      <a:pt x="507833" y="850583"/>
                    </a:lnTo>
                    <a:lnTo>
                      <a:pt x="504661" y="849313"/>
                    </a:lnTo>
                    <a:lnTo>
                      <a:pt x="501807" y="848361"/>
                    </a:lnTo>
                    <a:lnTo>
                      <a:pt x="499270" y="847726"/>
                    </a:lnTo>
                    <a:lnTo>
                      <a:pt x="496099" y="847408"/>
                    </a:lnTo>
                    <a:lnTo>
                      <a:pt x="493561" y="847408"/>
                    </a:lnTo>
                    <a:close/>
                    <a:moveTo>
                      <a:pt x="1304925" y="828675"/>
                    </a:moveTo>
                    <a:lnTo>
                      <a:pt x="1476375" y="828675"/>
                    </a:lnTo>
                    <a:lnTo>
                      <a:pt x="1476375" y="1252538"/>
                    </a:lnTo>
                    <a:lnTo>
                      <a:pt x="1304925" y="1252538"/>
                    </a:lnTo>
                    <a:lnTo>
                      <a:pt x="1304925" y="828675"/>
                    </a:lnTo>
                    <a:close/>
                    <a:moveTo>
                      <a:pt x="634055" y="655638"/>
                    </a:moveTo>
                    <a:lnTo>
                      <a:pt x="641349" y="655638"/>
                    </a:lnTo>
                    <a:lnTo>
                      <a:pt x="648644" y="655638"/>
                    </a:lnTo>
                    <a:lnTo>
                      <a:pt x="655938" y="655956"/>
                    </a:lnTo>
                    <a:lnTo>
                      <a:pt x="662915" y="656591"/>
                    </a:lnTo>
                    <a:lnTo>
                      <a:pt x="669892" y="657226"/>
                    </a:lnTo>
                    <a:lnTo>
                      <a:pt x="677187" y="658178"/>
                    </a:lnTo>
                    <a:lnTo>
                      <a:pt x="684164" y="659766"/>
                    </a:lnTo>
                    <a:lnTo>
                      <a:pt x="691141" y="661036"/>
                    </a:lnTo>
                    <a:lnTo>
                      <a:pt x="698118" y="662623"/>
                    </a:lnTo>
                    <a:lnTo>
                      <a:pt x="704778" y="664211"/>
                    </a:lnTo>
                    <a:lnTo>
                      <a:pt x="711438" y="666433"/>
                    </a:lnTo>
                    <a:lnTo>
                      <a:pt x="718415" y="668338"/>
                    </a:lnTo>
                    <a:lnTo>
                      <a:pt x="724758" y="670878"/>
                    </a:lnTo>
                    <a:lnTo>
                      <a:pt x="731418" y="673418"/>
                    </a:lnTo>
                    <a:lnTo>
                      <a:pt x="737761" y="676276"/>
                    </a:lnTo>
                    <a:lnTo>
                      <a:pt x="744421" y="679133"/>
                    </a:lnTo>
                    <a:lnTo>
                      <a:pt x="750446" y="682308"/>
                    </a:lnTo>
                    <a:lnTo>
                      <a:pt x="763132" y="688976"/>
                    </a:lnTo>
                    <a:lnTo>
                      <a:pt x="775500" y="696596"/>
                    </a:lnTo>
                    <a:lnTo>
                      <a:pt x="787235" y="704533"/>
                    </a:lnTo>
                    <a:lnTo>
                      <a:pt x="798652" y="713423"/>
                    </a:lnTo>
                    <a:lnTo>
                      <a:pt x="809435" y="722631"/>
                    </a:lnTo>
                    <a:lnTo>
                      <a:pt x="819900" y="732791"/>
                    </a:lnTo>
                    <a:lnTo>
                      <a:pt x="830049" y="743586"/>
                    </a:lnTo>
                    <a:lnTo>
                      <a:pt x="839880" y="754698"/>
                    </a:lnTo>
                    <a:lnTo>
                      <a:pt x="849394" y="766446"/>
                    </a:lnTo>
                    <a:lnTo>
                      <a:pt x="858274" y="778511"/>
                    </a:lnTo>
                    <a:lnTo>
                      <a:pt x="866520" y="791211"/>
                    </a:lnTo>
                    <a:lnTo>
                      <a:pt x="874449" y="804546"/>
                    </a:lnTo>
                    <a:lnTo>
                      <a:pt x="881743" y="818198"/>
                    </a:lnTo>
                    <a:lnTo>
                      <a:pt x="888403" y="832168"/>
                    </a:lnTo>
                    <a:lnTo>
                      <a:pt x="894746" y="847091"/>
                    </a:lnTo>
                    <a:lnTo>
                      <a:pt x="900137" y="861696"/>
                    </a:lnTo>
                    <a:lnTo>
                      <a:pt x="905529" y="876936"/>
                    </a:lnTo>
                    <a:lnTo>
                      <a:pt x="909651" y="892811"/>
                    </a:lnTo>
                    <a:lnTo>
                      <a:pt x="913457" y="908686"/>
                    </a:lnTo>
                    <a:lnTo>
                      <a:pt x="916946" y="924878"/>
                    </a:lnTo>
                    <a:lnTo>
                      <a:pt x="919166" y="941706"/>
                    </a:lnTo>
                    <a:lnTo>
                      <a:pt x="921068" y="958533"/>
                    </a:lnTo>
                    <a:lnTo>
                      <a:pt x="922020" y="975678"/>
                    </a:lnTo>
                    <a:lnTo>
                      <a:pt x="922337" y="992823"/>
                    </a:lnTo>
                    <a:lnTo>
                      <a:pt x="922337" y="1002031"/>
                    </a:lnTo>
                    <a:lnTo>
                      <a:pt x="922020" y="1010921"/>
                    </a:lnTo>
                    <a:lnTo>
                      <a:pt x="921386" y="1019811"/>
                    </a:lnTo>
                    <a:lnTo>
                      <a:pt x="920434" y="1028384"/>
                    </a:lnTo>
                    <a:lnTo>
                      <a:pt x="919483" y="1037274"/>
                    </a:lnTo>
                    <a:lnTo>
                      <a:pt x="918214" y="1045846"/>
                    </a:lnTo>
                    <a:lnTo>
                      <a:pt x="916628" y="1054419"/>
                    </a:lnTo>
                    <a:lnTo>
                      <a:pt x="915043" y="1062674"/>
                    </a:lnTo>
                    <a:lnTo>
                      <a:pt x="912823" y="1070929"/>
                    </a:lnTo>
                    <a:lnTo>
                      <a:pt x="910603" y="1079501"/>
                    </a:lnTo>
                    <a:lnTo>
                      <a:pt x="908383" y="1087756"/>
                    </a:lnTo>
                    <a:lnTo>
                      <a:pt x="906163" y="1095694"/>
                    </a:lnTo>
                    <a:lnTo>
                      <a:pt x="903309" y="1103631"/>
                    </a:lnTo>
                    <a:lnTo>
                      <a:pt x="900137" y="1111569"/>
                    </a:lnTo>
                    <a:lnTo>
                      <a:pt x="897283" y="1119189"/>
                    </a:lnTo>
                    <a:lnTo>
                      <a:pt x="894111" y="1126809"/>
                    </a:lnTo>
                    <a:lnTo>
                      <a:pt x="887134" y="1141731"/>
                    </a:lnTo>
                    <a:lnTo>
                      <a:pt x="879523" y="1156336"/>
                    </a:lnTo>
                    <a:lnTo>
                      <a:pt x="871277" y="1170624"/>
                    </a:lnTo>
                    <a:lnTo>
                      <a:pt x="862714" y="1184276"/>
                    </a:lnTo>
                    <a:lnTo>
                      <a:pt x="853517" y="1197611"/>
                    </a:lnTo>
                    <a:lnTo>
                      <a:pt x="843686" y="1209994"/>
                    </a:lnTo>
                    <a:lnTo>
                      <a:pt x="833854" y="1222376"/>
                    </a:lnTo>
                    <a:lnTo>
                      <a:pt x="823389" y="1233806"/>
                    </a:lnTo>
                    <a:lnTo>
                      <a:pt x="812606" y="1244919"/>
                    </a:lnTo>
                    <a:lnTo>
                      <a:pt x="801823" y="1255396"/>
                    </a:lnTo>
                    <a:lnTo>
                      <a:pt x="790406" y="1265239"/>
                    </a:lnTo>
                    <a:lnTo>
                      <a:pt x="778989" y="1274446"/>
                    </a:lnTo>
                    <a:lnTo>
                      <a:pt x="767255" y="1282701"/>
                    </a:lnTo>
                    <a:lnTo>
                      <a:pt x="755521" y="1290956"/>
                    </a:lnTo>
                    <a:lnTo>
                      <a:pt x="743786" y="1298259"/>
                    </a:lnTo>
                    <a:lnTo>
                      <a:pt x="732052" y="1304609"/>
                    </a:lnTo>
                    <a:lnTo>
                      <a:pt x="720318" y="1310641"/>
                    </a:lnTo>
                    <a:lnTo>
                      <a:pt x="708584" y="1315721"/>
                    </a:lnTo>
                    <a:lnTo>
                      <a:pt x="696849" y="1320166"/>
                    </a:lnTo>
                    <a:lnTo>
                      <a:pt x="685432" y="1323659"/>
                    </a:lnTo>
                    <a:lnTo>
                      <a:pt x="674015" y="1326516"/>
                    </a:lnTo>
                    <a:lnTo>
                      <a:pt x="662915" y="1328421"/>
                    </a:lnTo>
                    <a:lnTo>
                      <a:pt x="657207" y="1329374"/>
                    </a:lnTo>
                    <a:lnTo>
                      <a:pt x="652132" y="1329691"/>
                    </a:lnTo>
                    <a:lnTo>
                      <a:pt x="646424" y="1330009"/>
                    </a:lnTo>
                    <a:lnTo>
                      <a:pt x="641349" y="1330326"/>
                    </a:lnTo>
                    <a:lnTo>
                      <a:pt x="635958" y="1330009"/>
                    </a:lnTo>
                    <a:lnTo>
                      <a:pt x="630884" y="1329691"/>
                    </a:lnTo>
                    <a:lnTo>
                      <a:pt x="625492" y="1329374"/>
                    </a:lnTo>
                    <a:lnTo>
                      <a:pt x="620101" y="1328421"/>
                    </a:lnTo>
                    <a:lnTo>
                      <a:pt x="609001" y="1326516"/>
                    </a:lnTo>
                    <a:lnTo>
                      <a:pt x="597584" y="1323659"/>
                    </a:lnTo>
                    <a:lnTo>
                      <a:pt x="585850" y="1320166"/>
                    </a:lnTo>
                    <a:lnTo>
                      <a:pt x="574433" y="1315721"/>
                    </a:lnTo>
                    <a:lnTo>
                      <a:pt x="562698" y="1310641"/>
                    </a:lnTo>
                    <a:lnTo>
                      <a:pt x="550647" y="1304609"/>
                    </a:lnTo>
                    <a:lnTo>
                      <a:pt x="538913" y="1298259"/>
                    </a:lnTo>
                    <a:lnTo>
                      <a:pt x="527179" y="1290956"/>
                    </a:lnTo>
                    <a:lnTo>
                      <a:pt x="515444" y="1282701"/>
                    </a:lnTo>
                    <a:lnTo>
                      <a:pt x="503710" y="1274446"/>
                    </a:lnTo>
                    <a:lnTo>
                      <a:pt x="492293" y="1265239"/>
                    </a:lnTo>
                    <a:lnTo>
                      <a:pt x="481193" y="1255396"/>
                    </a:lnTo>
                    <a:lnTo>
                      <a:pt x="470093" y="1244919"/>
                    </a:lnTo>
                    <a:lnTo>
                      <a:pt x="459310" y="1233806"/>
                    </a:lnTo>
                    <a:lnTo>
                      <a:pt x="448845" y="1222376"/>
                    </a:lnTo>
                    <a:lnTo>
                      <a:pt x="438696" y="1209994"/>
                    </a:lnTo>
                    <a:lnTo>
                      <a:pt x="429499" y="1197611"/>
                    </a:lnTo>
                    <a:lnTo>
                      <a:pt x="419985" y="1184276"/>
                    </a:lnTo>
                    <a:lnTo>
                      <a:pt x="411422" y="1170624"/>
                    </a:lnTo>
                    <a:lnTo>
                      <a:pt x="403176" y="1156336"/>
                    </a:lnTo>
                    <a:lnTo>
                      <a:pt x="395565" y="1141731"/>
                    </a:lnTo>
                    <a:lnTo>
                      <a:pt x="388588" y="1126809"/>
                    </a:lnTo>
                    <a:lnTo>
                      <a:pt x="385416" y="1119189"/>
                    </a:lnTo>
                    <a:lnTo>
                      <a:pt x="382245" y="1111569"/>
                    </a:lnTo>
                    <a:lnTo>
                      <a:pt x="379390" y="1103631"/>
                    </a:lnTo>
                    <a:lnTo>
                      <a:pt x="376853" y="1095694"/>
                    </a:lnTo>
                    <a:lnTo>
                      <a:pt x="374316" y="1087756"/>
                    </a:lnTo>
                    <a:lnTo>
                      <a:pt x="372096" y="1079501"/>
                    </a:lnTo>
                    <a:lnTo>
                      <a:pt x="369559" y="1070929"/>
                    </a:lnTo>
                    <a:lnTo>
                      <a:pt x="367656" y="1062674"/>
                    </a:lnTo>
                    <a:lnTo>
                      <a:pt x="366071" y="1054419"/>
                    </a:lnTo>
                    <a:lnTo>
                      <a:pt x="364485" y="1045846"/>
                    </a:lnTo>
                    <a:lnTo>
                      <a:pt x="363216" y="1037274"/>
                    </a:lnTo>
                    <a:lnTo>
                      <a:pt x="362265" y="1028384"/>
                    </a:lnTo>
                    <a:lnTo>
                      <a:pt x="361313" y="1019811"/>
                    </a:lnTo>
                    <a:lnTo>
                      <a:pt x="360996" y="1010921"/>
                    </a:lnTo>
                    <a:lnTo>
                      <a:pt x="360362" y="1002031"/>
                    </a:lnTo>
                    <a:lnTo>
                      <a:pt x="360362" y="992823"/>
                    </a:lnTo>
                    <a:lnTo>
                      <a:pt x="360679" y="975678"/>
                    </a:lnTo>
                    <a:lnTo>
                      <a:pt x="361948" y="958533"/>
                    </a:lnTo>
                    <a:lnTo>
                      <a:pt x="363533" y="941706"/>
                    </a:lnTo>
                    <a:lnTo>
                      <a:pt x="366071" y="924878"/>
                    </a:lnTo>
                    <a:lnTo>
                      <a:pt x="368925" y="908686"/>
                    </a:lnTo>
                    <a:lnTo>
                      <a:pt x="373048" y="892811"/>
                    </a:lnTo>
                    <a:lnTo>
                      <a:pt x="377171" y="876936"/>
                    </a:lnTo>
                    <a:lnTo>
                      <a:pt x="382245" y="861696"/>
                    </a:lnTo>
                    <a:lnTo>
                      <a:pt x="387953" y="847091"/>
                    </a:lnTo>
                    <a:lnTo>
                      <a:pt x="393979" y="832168"/>
                    </a:lnTo>
                    <a:lnTo>
                      <a:pt x="400956" y="818198"/>
                    </a:lnTo>
                    <a:lnTo>
                      <a:pt x="408568" y="804546"/>
                    </a:lnTo>
                    <a:lnTo>
                      <a:pt x="416179" y="791211"/>
                    </a:lnTo>
                    <a:lnTo>
                      <a:pt x="424425" y="778511"/>
                    </a:lnTo>
                    <a:lnTo>
                      <a:pt x="433305" y="766446"/>
                    </a:lnTo>
                    <a:lnTo>
                      <a:pt x="442819" y="754698"/>
                    </a:lnTo>
                    <a:lnTo>
                      <a:pt x="452650" y="743586"/>
                    </a:lnTo>
                    <a:lnTo>
                      <a:pt x="462482" y="732791"/>
                    </a:lnTo>
                    <a:lnTo>
                      <a:pt x="473264" y="722631"/>
                    </a:lnTo>
                    <a:lnTo>
                      <a:pt x="484047" y="713423"/>
                    </a:lnTo>
                    <a:lnTo>
                      <a:pt x="495464" y="704533"/>
                    </a:lnTo>
                    <a:lnTo>
                      <a:pt x="507516" y="696596"/>
                    </a:lnTo>
                    <a:lnTo>
                      <a:pt x="519567" y="688976"/>
                    </a:lnTo>
                    <a:lnTo>
                      <a:pt x="531936" y="682308"/>
                    </a:lnTo>
                    <a:lnTo>
                      <a:pt x="538278" y="679133"/>
                    </a:lnTo>
                    <a:lnTo>
                      <a:pt x="544938" y="676276"/>
                    </a:lnTo>
                    <a:lnTo>
                      <a:pt x="551281" y="673418"/>
                    </a:lnTo>
                    <a:lnTo>
                      <a:pt x="557941" y="670878"/>
                    </a:lnTo>
                    <a:lnTo>
                      <a:pt x="564284" y="668338"/>
                    </a:lnTo>
                    <a:lnTo>
                      <a:pt x="571261" y="666433"/>
                    </a:lnTo>
                    <a:lnTo>
                      <a:pt x="577921" y="664211"/>
                    </a:lnTo>
                    <a:lnTo>
                      <a:pt x="584898" y="662623"/>
                    </a:lnTo>
                    <a:lnTo>
                      <a:pt x="591875" y="661036"/>
                    </a:lnTo>
                    <a:lnTo>
                      <a:pt x="598535" y="659766"/>
                    </a:lnTo>
                    <a:lnTo>
                      <a:pt x="605830" y="658178"/>
                    </a:lnTo>
                    <a:lnTo>
                      <a:pt x="612490" y="657226"/>
                    </a:lnTo>
                    <a:lnTo>
                      <a:pt x="619784" y="656591"/>
                    </a:lnTo>
                    <a:lnTo>
                      <a:pt x="627078" y="655956"/>
                    </a:lnTo>
                    <a:lnTo>
                      <a:pt x="634055" y="655638"/>
                    </a:lnTo>
                    <a:close/>
                    <a:moveTo>
                      <a:pt x="1604962" y="463550"/>
                    </a:moveTo>
                    <a:lnTo>
                      <a:pt x="1776412" y="463550"/>
                    </a:lnTo>
                    <a:lnTo>
                      <a:pt x="1776412" y="1252538"/>
                    </a:lnTo>
                    <a:lnTo>
                      <a:pt x="1604962" y="1252538"/>
                    </a:lnTo>
                    <a:lnTo>
                      <a:pt x="1604962" y="463550"/>
                    </a:lnTo>
                    <a:close/>
                    <a:moveTo>
                      <a:pt x="0" y="0"/>
                    </a:moveTo>
                    <a:lnTo>
                      <a:pt x="2125663" y="0"/>
                    </a:lnTo>
                    <a:lnTo>
                      <a:pt x="2125663" y="171553"/>
                    </a:lnTo>
                    <a:lnTo>
                      <a:pt x="2039621" y="171553"/>
                    </a:lnTo>
                    <a:lnTo>
                      <a:pt x="2039621" y="1577975"/>
                    </a:lnTo>
                    <a:lnTo>
                      <a:pt x="1252220" y="1577975"/>
                    </a:lnTo>
                    <a:lnTo>
                      <a:pt x="1252220" y="1449310"/>
                    </a:lnTo>
                    <a:lnTo>
                      <a:pt x="1911033" y="1449310"/>
                    </a:lnTo>
                    <a:lnTo>
                      <a:pt x="1911033" y="171553"/>
                    </a:lnTo>
                    <a:lnTo>
                      <a:pt x="195263" y="171553"/>
                    </a:lnTo>
                    <a:lnTo>
                      <a:pt x="195263" y="1249164"/>
                    </a:lnTo>
                    <a:lnTo>
                      <a:pt x="66675" y="1249164"/>
                    </a:lnTo>
                    <a:lnTo>
                      <a:pt x="66675" y="171553"/>
                    </a:lnTo>
                    <a:lnTo>
                      <a:pt x="0" y="17155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anchor="ctr">
                <a:scene3d>
                  <a:camera prst="orthographicFront"/>
                  <a:lightRig rig="threePt" dir="t"/>
                </a:scene3d>
                <a:sp3d contourW="12700">
                  <a:contourClr>
                    <a:srgbClr val="FFFFFF"/>
                  </a:contourClr>
                </a:sp3d>
              </a:bodyPr>
              <a:lstStyle/>
              <a:p>
                <a:pPr algn="ctr">
                  <a:defRPr/>
                </a:pPr>
                <a:endParaRPr lang="zh-CN" altLang="en-US" dirty="0">
                  <a:solidFill>
                    <a:srgbClr val="FFFFFF"/>
                  </a:solidFill>
                  <a:latin typeface="+mn-lt"/>
                  <a:ea typeface="+mn-ea"/>
                  <a:cs typeface="+mn-ea"/>
                  <a:sym typeface="+mn-lt"/>
                </a:endParaRPr>
              </a:p>
            </p:txBody>
          </p:sp>
        </p:grpSp>
        <p:grpSp>
          <p:nvGrpSpPr>
            <p:cNvPr id="61" name="组合 60"/>
            <p:cNvGrpSpPr/>
            <p:nvPr/>
          </p:nvGrpSpPr>
          <p:grpSpPr>
            <a:xfrm>
              <a:off x="16249" y="9710"/>
              <a:ext cx="722" cy="651"/>
              <a:chOff x="5557128" y="2138335"/>
              <a:chExt cx="428348" cy="386204"/>
            </a:xfrm>
          </p:grpSpPr>
          <p:sp>
            <p:nvSpPr>
              <p:cNvPr id="62" name="Freeform 5"/>
              <p:cNvSpPr/>
              <p:nvPr/>
            </p:nvSpPr>
            <p:spPr bwMode="auto">
              <a:xfrm>
                <a:off x="5557128" y="2138335"/>
                <a:ext cx="428348" cy="386204"/>
              </a:xfrm>
              <a:custGeom>
                <a:avLst/>
                <a:gdLst>
                  <a:gd name="T0" fmla="*/ 2151 w 2740"/>
                  <a:gd name="T1" fmla="*/ 2315 h 2446"/>
                  <a:gd name="T2" fmla="*/ 2055 w 2740"/>
                  <a:gd name="T3" fmla="*/ 2410 h 2446"/>
                  <a:gd name="T4" fmla="*/ 1918 w 2740"/>
                  <a:gd name="T5" fmla="*/ 2445 h 2446"/>
                  <a:gd name="T6" fmla="*/ 816 w 2740"/>
                  <a:gd name="T7" fmla="*/ 2445 h 2446"/>
                  <a:gd name="T8" fmla="*/ 685 w 2740"/>
                  <a:gd name="T9" fmla="*/ 2410 h 2446"/>
                  <a:gd name="T10" fmla="*/ 589 w 2740"/>
                  <a:gd name="T11" fmla="*/ 2314 h 2446"/>
                  <a:gd name="T12" fmla="*/ 36 w 2740"/>
                  <a:gd name="T13" fmla="*/ 1356 h 2446"/>
                  <a:gd name="T14" fmla="*/ 0 w 2740"/>
                  <a:gd name="T15" fmla="*/ 1223 h 2446"/>
                  <a:gd name="T16" fmla="*/ 36 w 2740"/>
                  <a:gd name="T17" fmla="*/ 1089 h 2446"/>
                  <a:gd name="T18" fmla="*/ 587 w 2740"/>
                  <a:gd name="T19" fmla="*/ 135 h 2446"/>
                  <a:gd name="T20" fmla="*/ 685 w 2740"/>
                  <a:gd name="T21" fmla="*/ 37 h 2446"/>
                  <a:gd name="T22" fmla="*/ 810 w 2740"/>
                  <a:gd name="T23" fmla="*/ 1 h 2446"/>
                  <a:gd name="T24" fmla="*/ 1916 w 2740"/>
                  <a:gd name="T25" fmla="*/ 1 h 2446"/>
                  <a:gd name="T26" fmla="*/ 2055 w 2740"/>
                  <a:gd name="T27" fmla="*/ 37 h 2446"/>
                  <a:gd name="T28" fmla="*/ 2151 w 2740"/>
                  <a:gd name="T29" fmla="*/ 132 h 2446"/>
                  <a:gd name="T30" fmla="*/ 2702 w 2740"/>
                  <a:gd name="T31" fmla="*/ 1086 h 2446"/>
                  <a:gd name="T32" fmla="*/ 2740 w 2740"/>
                  <a:gd name="T33" fmla="*/ 1223 h 2446"/>
                  <a:gd name="T34" fmla="*/ 2701 w 2740"/>
                  <a:gd name="T35" fmla="*/ 1361 h 2446"/>
                  <a:gd name="T36" fmla="*/ 2151 w 2740"/>
                  <a:gd name="T37" fmla="*/ 2315 h 24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740" h="2446">
                    <a:moveTo>
                      <a:pt x="2151" y="2315"/>
                    </a:moveTo>
                    <a:cubicBezTo>
                      <a:pt x="2128" y="2353"/>
                      <a:pt x="2096" y="2386"/>
                      <a:pt x="2055" y="2410"/>
                    </a:cubicBezTo>
                    <a:cubicBezTo>
                      <a:pt x="2012" y="2435"/>
                      <a:pt x="1965" y="2446"/>
                      <a:pt x="1918" y="2445"/>
                    </a:cubicBezTo>
                    <a:lnTo>
                      <a:pt x="816" y="2445"/>
                    </a:lnTo>
                    <a:cubicBezTo>
                      <a:pt x="772" y="2445"/>
                      <a:pt x="726" y="2434"/>
                      <a:pt x="685" y="2410"/>
                    </a:cubicBezTo>
                    <a:cubicBezTo>
                      <a:pt x="644" y="2386"/>
                      <a:pt x="611" y="2353"/>
                      <a:pt x="589" y="2314"/>
                    </a:cubicBezTo>
                    <a:lnTo>
                      <a:pt x="36" y="1356"/>
                    </a:lnTo>
                    <a:cubicBezTo>
                      <a:pt x="13" y="1317"/>
                      <a:pt x="0" y="1272"/>
                      <a:pt x="0" y="1223"/>
                    </a:cubicBezTo>
                    <a:cubicBezTo>
                      <a:pt x="0" y="1174"/>
                      <a:pt x="13" y="1129"/>
                      <a:pt x="36" y="1089"/>
                    </a:cubicBezTo>
                    <a:lnTo>
                      <a:pt x="587" y="135"/>
                    </a:lnTo>
                    <a:cubicBezTo>
                      <a:pt x="610" y="96"/>
                      <a:pt x="643" y="61"/>
                      <a:pt x="685" y="37"/>
                    </a:cubicBezTo>
                    <a:cubicBezTo>
                      <a:pt x="724" y="14"/>
                      <a:pt x="767" y="2"/>
                      <a:pt x="810" y="1"/>
                    </a:cubicBezTo>
                    <a:lnTo>
                      <a:pt x="1916" y="1"/>
                    </a:lnTo>
                    <a:cubicBezTo>
                      <a:pt x="1963" y="0"/>
                      <a:pt x="2011" y="11"/>
                      <a:pt x="2055" y="37"/>
                    </a:cubicBezTo>
                    <a:cubicBezTo>
                      <a:pt x="2096" y="60"/>
                      <a:pt x="2129" y="93"/>
                      <a:pt x="2151" y="132"/>
                    </a:cubicBezTo>
                    <a:lnTo>
                      <a:pt x="2702" y="1086"/>
                    </a:lnTo>
                    <a:cubicBezTo>
                      <a:pt x="2726" y="1126"/>
                      <a:pt x="2740" y="1173"/>
                      <a:pt x="2740" y="1223"/>
                    </a:cubicBezTo>
                    <a:cubicBezTo>
                      <a:pt x="2740" y="1274"/>
                      <a:pt x="2726" y="1321"/>
                      <a:pt x="2701" y="1361"/>
                    </a:cubicBezTo>
                    <a:lnTo>
                      <a:pt x="2151" y="2315"/>
                    </a:lnTo>
                    <a:close/>
                  </a:path>
                </a:pathLst>
              </a:custGeom>
              <a:solidFill>
                <a:srgbClr val="0070C0"/>
              </a:solidFill>
              <a:ln w="9525" cap="flat">
                <a:noFill/>
                <a:prstDash val="solid"/>
                <a:miter lim="800000"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dirty="0">
                  <a:latin typeface="+mn-lt"/>
                  <a:ea typeface="+mn-ea"/>
                  <a:cs typeface="+mn-ea"/>
                  <a:sym typeface="+mn-lt"/>
                </a:endParaRPr>
              </a:p>
            </p:txBody>
          </p:sp>
          <p:sp>
            <p:nvSpPr>
              <p:cNvPr id="63" name="KSO_Shape"/>
              <p:cNvSpPr/>
              <p:nvPr/>
            </p:nvSpPr>
            <p:spPr bwMode="auto">
              <a:xfrm>
                <a:off x="5652120" y="2208685"/>
                <a:ext cx="238362" cy="235978"/>
              </a:xfrm>
              <a:custGeom>
                <a:avLst/>
                <a:gdLst>
                  <a:gd name="T0" fmla="*/ 615878 w 2390775"/>
                  <a:gd name="T1" fmla="*/ 1467970 h 2365376"/>
                  <a:gd name="T2" fmla="*/ 587250 w 2390775"/>
                  <a:gd name="T3" fmla="*/ 1401697 h 2365376"/>
                  <a:gd name="T4" fmla="*/ 1282649 w 2390775"/>
                  <a:gd name="T5" fmla="*/ 1393474 h 2365376"/>
                  <a:gd name="T6" fmla="*/ 1180915 w 2390775"/>
                  <a:gd name="T7" fmla="*/ 1446870 h 2365376"/>
                  <a:gd name="T8" fmla="*/ 1210073 w 2390775"/>
                  <a:gd name="T9" fmla="*/ 1382167 h 2365376"/>
                  <a:gd name="T10" fmla="*/ 653657 w 2390775"/>
                  <a:gd name="T11" fmla="*/ 1314699 h 2365376"/>
                  <a:gd name="T12" fmla="*/ 646041 w 2390775"/>
                  <a:gd name="T13" fmla="*/ 1180275 h 2365376"/>
                  <a:gd name="T14" fmla="*/ 589870 w 2390775"/>
                  <a:gd name="T15" fmla="*/ 1105327 h 2365376"/>
                  <a:gd name="T16" fmla="*/ 599516 w 2390775"/>
                  <a:gd name="T17" fmla="*/ 1141280 h 2365376"/>
                  <a:gd name="T18" fmla="*/ 579914 w 2390775"/>
                  <a:gd name="T19" fmla="*/ 1158779 h 2365376"/>
                  <a:gd name="T20" fmla="*/ 541333 w 2390775"/>
                  <a:gd name="T21" fmla="*/ 1105965 h 2365376"/>
                  <a:gd name="T22" fmla="*/ 1137260 w 2390775"/>
                  <a:gd name="T23" fmla="*/ 1009231 h 2365376"/>
                  <a:gd name="T24" fmla="*/ 1143562 w 2390775"/>
                  <a:gd name="T25" fmla="*/ 1026145 h 2365376"/>
                  <a:gd name="T26" fmla="*/ 1096615 w 2390775"/>
                  <a:gd name="T27" fmla="*/ 1069549 h 2365376"/>
                  <a:gd name="T28" fmla="*/ 1102602 w 2390775"/>
                  <a:gd name="T29" fmla="*/ 1001572 h 2365376"/>
                  <a:gd name="T30" fmla="*/ 972739 w 2390775"/>
                  <a:gd name="T31" fmla="*/ 835988 h 2365376"/>
                  <a:gd name="T32" fmla="*/ 989500 w 2390775"/>
                  <a:gd name="T33" fmla="*/ 1138672 h 2365376"/>
                  <a:gd name="T34" fmla="*/ 639427 w 2390775"/>
                  <a:gd name="T35" fmla="*/ 1423644 h 2365376"/>
                  <a:gd name="T36" fmla="*/ 599898 w 2390775"/>
                  <a:gd name="T37" fmla="*/ 1003302 h 2365376"/>
                  <a:gd name="T38" fmla="*/ 529694 w 2390775"/>
                  <a:gd name="T39" fmla="*/ 1090596 h 2365376"/>
                  <a:gd name="T40" fmla="*/ 602428 w 2390775"/>
                  <a:gd name="T41" fmla="*/ 868249 h 2365376"/>
                  <a:gd name="T42" fmla="*/ 861740 w 2390775"/>
                  <a:gd name="T43" fmla="*/ 924231 h 2365376"/>
                  <a:gd name="T44" fmla="*/ 755609 w 2390775"/>
                  <a:gd name="T45" fmla="*/ 542052 h 2365376"/>
                  <a:gd name="T46" fmla="*/ 929665 w 2390775"/>
                  <a:gd name="T47" fmla="*/ 525915 h 2365376"/>
                  <a:gd name="T48" fmla="*/ 909019 w 2390775"/>
                  <a:gd name="T49" fmla="*/ 571798 h 2365376"/>
                  <a:gd name="T50" fmla="*/ 936652 w 2390775"/>
                  <a:gd name="T51" fmla="*/ 586353 h 2365376"/>
                  <a:gd name="T52" fmla="*/ 928394 w 2390775"/>
                  <a:gd name="T53" fmla="*/ 688879 h 2365376"/>
                  <a:gd name="T54" fmla="*/ 840414 w 2390775"/>
                  <a:gd name="T55" fmla="*/ 772101 h 2365376"/>
                  <a:gd name="T56" fmla="*/ 742269 w 2390775"/>
                  <a:gd name="T57" fmla="*/ 675588 h 2365376"/>
                  <a:gd name="T58" fmla="*/ 738139 w 2390775"/>
                  <a:gd name="T59" fmla="*/ 608504 h 2365376"/>
                  <a:gd name="T60" fmla="*/ 761643 w 2390775"/>
                  <a:gd name="T61" fmla="*/ 510093 h 2365376"/>
                  <a:gd name="T62" fmla="*/ 617010 w 2390775"/>
                  <a:gd name="T63" fmla="*/ 449064 h 2365376"/>
                  <a:gd name="T64" fmla="*/ 350272 w 2390775"/>
                  <a:gd name="T65" fmla="*/ 638327 h 2365376"/>
                  <a:gd name="T66" fmla="*/ 215163 w 2390775"/>
                  <a:gd name="T67" fmla="*/ 939947 h 2365376"/>
                  <a:gd name="T68" fmla="*/ 256613 w 2390775"/>
                  <a:gd name="T69" fmla="*/ 1277331 h 2365376"/>
                  <a:gd name="T70" fmla="*/ 458486 w 2390775"/>
                  <a:gd name="T71" fmla="*/ 1534008 h 2365376"/>
                  <a:gd name="T72" fmla="*/ 767308 w 2390775"/>
                  <a:gd name="T73" fmla="*/ 1655225 h 2365376"/>
                  <a:gd name="T74" fmla="*/ 1101127 w 2390775"/>
                  <a:gd name="T75" fmla="*/ 1596674 h 2365376"/>
                  <a:gd name="T76" fmla="*/ 1347614 w 2390775"/>
                  <a:gd name="T77" fmla="*/ 1383040 h 2365376"/>
                  <a:gd name="T78" fmla="*/ 1453614 w 2390775"/>
                  <a:gd name="T79" fmla="*/ 1066861 h 2365376"/>
                  <a:gd name="T80" fmla="*/ 1378939 w 2390775"/>
                  <a:gd name="T81" fmla="*/ 738024 h 2365376"/>
                  <a:gd name="T82" fmla="*/ 1153652 w 2390775"/>
                  <a:gd name="T83" fmla="*/ 501602 h 2365376"/>
                  <a:gd name="T84" fmla="*/ 831224 w 2390775"/>
                  <a:gd name="T85" fmla="*/ 411085 h 2365376"/>
                  <a:gd name="T86" fmla="*/ 989432 w 2390775"/>
                  <a:gd name="T87" fmla="*/ 315187 h 2365376"/>
                  <a:gd name="T88" fmla="*/ 1471649 w 2390775"/>
                  <a:gd name="T89" fmla="*/ 671876 h 2365376"/>
                  <a:gd name="T90" fmla="*/ 1554866 w 2390775"/>
                  <a:gd name="T91" fmla="*/ 1171938 h 2365376"/>
                  <a:gd name="T92" fmla="*/ 1239716 w 2390775"/>
                  <a:gd name="T93" fmla="*/ 1647313 h 2365376"/>
                  <a:gd name="T94" fmla="*/ 646121 w 2390775"/>
                  <a:gd name="T95" fmla="*/ 1748275 h 2365376"/>
                  <a:gd name="T96" fmla="*/ 110112 w 2390775"/>
                  <a:gd name="T97" fmla="*/ 1186813 h 2365376"/>
                  <a:gd name="T98" fmla="*/ 251551 w 2390775"/>
                  <a:gd name="T99" fmla="*/ 580725 h 2365376"/>
                  <a:gd name="T100" fmla="*/ 1549044 w 2390775"/>
                  <a:gd name="T101" fmla="*/ 160116 h 2365376"/>
                  <a:gd name="T102" fmla="*/ 1461002 w 2390775"/>
                  <a:gd name="T103" fmla="*/ 284475 h 2365376"/>
                  <a:gd name="T104" fmla="*/ 1550307 w 2390775"/>
                  <a:gd name="T105" fmla="*/ 426554 h 2365376"/>
                  <a:gd name="T106" fmla="*/ 1719764 w 2390775"/>
                  <a:gd name="T107" fmla="*/ 380038 h 2365376"/>
                  <a:gd name="T108" fmla="*/ 1735543 w 2390775"/>
                  <a:gd name="T109" fmla="*/ 232579 h 2365376"/>
                  <a:gd name="T110" fmla="*/ 1705909 w 2390775"/>
                  <a:gd name="T111" fmla="*/ 94508 h 2365376"/>
                  <a:gd name="T112" fmla="*/ 1774050 w 2390775"/>
                  <a:gd name="T113" fmla="*/ 148403 h 2365376"/>
                  <a:gd name="T114" fmla="*/ 1781614 w 2390775"/>
                  <a:gd name="T115" fmla="*/ 428769 h 2365376"/>
                  <a:gd name="T116" fmla="*/ 1600166 w 2390775"/>
                  <a:gd name="T117" fmla="*/ 516104 h 2365376"/>
                  <a:gd name="T118" fmla="*/ 1452167 w 2390775"/>
                  <a:gd name="T119" fmla="*/ 455349 h 2365376"/>
                  <a:gd name="T120" fmla="*/ 1310478 w 2390775"/>
                  <a:gd name="T121" fmla="*/ 259477 h 2365376"/>
                  <a:gd name="T122" fmla="*/ 1562614 w 2390775"/>
                  <a:gd name="T123" fmla="*/ 74046 h 236537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0" t="0" r="r" b="b"/>
                <a:pathLst>
                  <a:path w="2390775" h="2365376">
                    <a:moveTo>
                      <a:pt x="761351" y="1739900"/>
                    </a:moveTo>
                    <a:lnTo>
                      <a:pt x="791690" y="1805294"/>
                    </a:lnTo>
                    <a:lnTo>
                      <a:pt x="794883" y="1808051"/>
                    </a:lnTo>
                    <a:lnTo>
                      <a:pt x="797278" y="1811991"/>
                    </a:lnTo>
                    <a:lnTo>
                      <a:pt x="800871" y="1817112"/>
                    </a:lnTo>
                    <a:lnTo>
                      <a:pt x="803266" y="1822233"/>
                    </a:lnTo>
                    <a:lnTo>
                      <a:pt x="804065" y="1825384"/>
                    </a:lnTo>
                    <a:lnTo>
                      <a:pt x="804863" y="1828536"/>
                    </a:lnTo>
                    <a:lnTo>
                      <a:pt x="804863" y="1831687"/>
                    </a:lnTo>
                    <a:lnTo>
                      <a:pt x="804863" y="1834839"/>
                    </a:lnTo>
                    <a:lnTo>
                      <a:pt x="804065" y="1837990"/>
                    </a:lnTo>
                    <a:lnTo>
                      <a:pt x="802867" y="1841142"/>
                    </a:lnTo>
                    <a:lnTo>
                      <a:pt x="801670" y="1842718"/>
                    </a:lnTo>
                    <a:lnTo>
                      <a:pt x="799674" y="1844687"/>
                    </a:lnTo>
                    <a:lnTo>
                      <a:pt x="797278" y="1845475"/>
                    </a:lnTo>
                    <a:lnTo>
                      <a:pt x="794484" y="1845869"/>
                    </a:lnTo>
                    <a:lnTo>
                      <a:pt x="790891" y="1846263"/>
                    </a:lnTo>
                    <a:lnTo>
                      <a:pt x="787698" y="1845869"/>
                    </a:lnTo>
                    <a:lnTo>
                      <a:pt x="784105" y="1845475"/>
                    </a:lnTo>
                    <a:lnTo>
                      <a:pt x="780512" y="1844293"/>
                    </a:lnTo>
                    <a:lnTo>
                      <a:pt x="776520" y="1842718"/>
                    </a:lnTo>
                    <a:lnTo>
                      <a:pt x="772927" y="1841142"/>
                    </a:lnTo>
                    <a:lnTo>
                      <a:pt x="768935" y="1839172"/>
                    </a:lnTo>
                    <a:lnTo>
                      <a:pt x="765343" y="1836809"/>
                    </a:lnTo>
                    <a:lnTo>
                      <a:pt x="761750" y="1834051"/>
                    </a:lnTo>
                    <a:lnTo>
                      <a:pt x="758955" y="1831294"/>
                    </a:lnTo>
                    <a:lnTo>
                      <a:pt x="756161" y="1827748"/>
                    </a:lnTo>
                    <a:lnTo>
                      <a:pt x="754165" y="1824597"/>
                    </a:lnTo>
                    <a:lnTo>
                      <a:pt x="748975" y="1815536"/>
                    </a:lnTo>
                    <a:lnTo>
                      <a:pt x="745782" y="1808839"/>
                    </a:lnTo>
                    <a:lnTo>
                      <a:pt x="743387" y="1803718"/>
                    </a:lnTo>
                    <a:lnTo>
                      <a:pt x="742588" y="1799385"/>
                    </a:lnTo>
                    <a:lnTo>
                      <a:pt x="742588" y="1795051"/>
                    </a:lnTo>
                    <a:lnTo>
                      <a:pt x="743387" y="1790718"/>
                    </a:lnTo>
                    <a:lnTo>
                      <a:pt x="746181" y="1778112"/>
                    </a:lnTo>
                    <a:lnTo>
                      <a:pt x="746979" y="1774173"/>
                    </a:lnTo>
                    <a:lnTo>
                      <a:pt x="746979" y="1772203"/>
                    </a:lnTo>
                    <a:lnTo>
                      <a:pt x="746181" y="1771021"/>
                    </a:lnTo>
                    <a:lnTo>
                      <a:pt x="745383" y="1770627"/>
                    </a:lnTo>
                    <a:lnTo>
                      <a:pt x="742987" y="1770627"/>
                    </a:lnTo>
                    <a:lnTo>
                      <a:pt x="742189" y="1770233"/>
                    </a:lnTo>
                    <a:lnTo>
                      <a:pt x="741790" y="1769839"/>
                    </a:lnTo>
                    <a:lnTo>
                      <a:pt x="738596" y="1761961"/>
                    </a:lnTo>
                    <a:lnTo>
                      <a:pt x="736999" y="1758021"/>
                    </a:lnTo>
                    <a:lnTo>
                      <a:pt x="736600" y="1756052"/>
                    </a:lnTo>
                    <a:lnTo>
                      <a:pt x="736600" y="1754476"/>
                    </a:lnTo>
                    <a:lnTo>
                      <a:pt x="742189" y="1750536"/>
                    </a:lnTo>
                    <a:lnTo>
                      <a:pt x="747379" y="1747385"/>
                    </a:lnTo>
                    <a:lnTo>
                      <a:pt x="750971" y="1745021"/>
                    </a:lnTo>
                    <a:lnTo>
                      <a:pt x="754165" y="1743839"/>
                    </a:lnTo>
                    <a:lnTo>
                      <a:pt x="758556" y="1741870"/>
                    </a:lnTo>
                    <a:lnTo>
                      <a:pt x="759754" y="1741870"/>
                    </a:lnTo>
                    <a:lnTo>
                      <a:pt x="761351" y="1739900"/>
                    </a:lnTo>
                    <a:close/>
                    <a:moveTo>
                      <a:pt x="1554438" y="1730375"/>
                    </a:moveTo>
                    <a:lnTo>
                      <a:pt x="1565575" y="1730375"/>
                    </a:lnTo>
                    <a:lnTo>
                      <a:pt x="1575916" y="1730375"/>
                    </a:lnTo>
                    <a:lnTo>
                      <a:pt x="1586258" y="1731163"/>
                    </a:lnTo>
                    <a:lnTo>
                      <a:pt x="1591031" y="1731951"/>
                    </a:lnTo>
                    <a:lnTo>
                      <a:pt x="1595008" y="1733133"/>
                    </a:lnTo>
                    <a:lnTo>
                      <a:pt x="1598986" y="1734314"/>
                    </a:lnTo>
                    <a:lnTo>
                      <a:pt x="1602168" y="1735890"/>
                    </a:lnTo>
                    <a:lnTo>
                      <a:pt x="1605350" y="1737860"/>
                    </a:lnTo>
                    <a:lnTo>
                      <a:pt x="1607339" y="1739830"/>
                    </a:lnTo>
                    <a:lnTo>
                      <a:pt x="1608929" y="1741799"/>
                    </a:lnTo>
                    <a:lnTo>
                      <a:pt x="1609725" y="1744951"/>
                    </a:lnTo>
                    <a:lnTo>
                      <a:pt x="1609725" y="1747708"/>
                    </a:lnTo>
                    <a:lnTo>
                      <a:pt x="1608929" y="1751648"/>
                    </a:lnTo>
                    <a:lnTo>
                      <a:pt x="1607339" y="1755193"/>
                    </a:lnTo>
                    <a:lnTo>
                      <a:pt x="1604554" y="1759920"/>
                    </a:lnTo>
                    <a:lnTo>
                      <a:pt x="1600577" y="1764648"/>
                    </a:lnTo>
                    <a:lnTo>
                      <a:pt x="1595804" y="1769769"/>
                    </a:lnTo>
                    <a:lnTo>
                      <a:pt x="1589042" y="1776072"/>
                    </a:lnTo>
                    <a:lnTo>
                      <a:pt x="1582678" y="1781193"/>
                    </a:lnTo>
                    <a:lnTo>
                      <a:pt x="1576314" y="1786314"/>
                    </a:lnTo>
                    <a:lnTo>
                      <a:pt x="1570348" y="1790647"/>
                    </a:lnTo>
                    <a:lnTo>
                      <a:pt x="1563586" y="1794193"/>
                    </a:lnTo>
                    <a:lnTo>
                      <a:pt x="1557222" y="1797738"/>
                    </a:lnTo>
                    <a:lnTo>
                      <a:pt x="1550461" y="1800496"/>
                    </a:lnTo>
                    <a:lnTo>
                      <a:pt x="1544097" y="1802466"/>
                    </a:lnTo>
                    <a:lnTo>
                      <a:pt x="1537733" y="1804829"/>
                    </a:lnTo>
                    <a:lnTo>
                      <a:pt x="1530971" y="1806799"/>
                    </a:lnTo>
                    <a:lnTo>
                      <a:pt x="1524607" y="1807981"/>
                    </a:lnTo>
                    <a:lnTo>
                      <a:pt x="1518243" y="1809163"/>
                    </a:lnTo>
                    <a:lnTo>
                      <a:pt x="1505117" y="1811132"/>
                    </a:lnTo>
                    <a:lnTo>
                      <a:pt x="1491992" y="1812314"/>
                    </a:lnTo>
                    <a:lnTo>
                      <a:pt x="1486026" y="1813102"/>
                    </a:lnTo>
                    <a:lnTo>
                      <a:pt x="1483241" y="1813890"/>
                    </a:lnTo>
                    <a:lnTo>
                      <a:pt x="1482048" y="1814678"/>
                    </a:lnTo>
                    <a:lnTo>
                      <a:pt x="1481253" y="1815072"/>
                    </a:lnTo>
                    <a:lnTo>
                      <a:pt x="1480855" y="1815859"/>
                    </a:lnTo>
                    <a:lnTo>
                      <a:pt x="1480855" y="1817041"/>
                    </a:lnTo>
                    <a:lnTo>
                      <a:pt x="1481253" y="1818617"/>
                    </a:lnTo>
                    <a:lnTo>
                      <a:pt x="1482048" y="1819799"/>
                    </a:lnTo>
                    <a:lnTo>
                      <a:pt x="1482048" y="1821375"/>
                    </a:lnTo>
                    <a:lnTo>
                      <a:pt x="1482048" y="1821769"/>
                    </a:lnTo>
                    <a:lnTo>
                      <a:pt x="1480855" y="1822556"/>
                    </a:lnTo>
                    <a:lnTo>
                      <a:pt x="1471309" y="1830829"/>
                    </a:lnTo>
                    <a:lnTo>
                      <a:pt x="1465343" y="1834375"/>
                    </a:lnTo>
                    <a:lnTo>
                      <a:pt x="1463354" y="1835556"/>
                    </a:lnTo>
                    <a:lnTo>
                      <a:pt x="1461365" y="1836738"/>
                    </a:lnTo>
                    <a:lnTo>
                      <a:pt x="1452615" y="1830041"/>
                    </a:lnTo>
                    <a:lnTo>
                      <a:pt x="1445853" y="1824132"/>
                    </a:lnTo>
                    <a:lnTo>
                      <a:pt x="1440285" y="1819405"/>
                    </a:lnTo>
                    <a:lnTo>
                      <a:pt x="1437103" y="1815072"/>
                    </a:lnTo>
                    <a:lnTo>
                      <a:pt x="1434716" y="1812314"/>
                    </a:lnTo>
                    <a:lnTo>
                      <a:pt x="1433125" y="1810344"/>
                    </a:lnTo>
                    <a:lnTo>
                      <a:pt x="1432330" y="1808375"/>
                    </a:lnTo>
                    <a:lnTo>
                      <a:pt x="1428750" y="1806799"/>
                    </a:lnTo>
                    <a:lnTo>
                      <a:pt x="1512675" y="1734314"/>
                    </a:lnTo>
                    <a:lnTo>
                      <a:pt x="1518641" y="1733527"/>
                    </a:lnTo>
                    <a:lnTo>
                      <a:pt x="1533755" y="1731951"/>
                    </a:lnTo>
                    <a:lnTo>
                      <a:pt x="1543699" y="1731163"/>
                    </a:lnTo>
                    <a:lnTo>
                      <a:pt x="1554438" y="1730375"/>
                    </a:lnTo>
                    <a:close/>
                    <a:moveTo>
                      <a:pt x="588962" y="1535113"/>
                    </a:moveTo>
                    <a:lnTo>
                      <a:pt x="694496" y="1535113"/>
                    </a:lnTo>
                    <a:lnTo>
                      <a:pt x="694496" y="1557872"/>
                    </a:lnTo>
                    <a:lnTo>
                      <a:pt x="694894" y="1558271"/>
                    </a:lnTo>
                    <a:lnTo>
                      <a:pt x="696885" y="1560268"/>
                    </a:lnTo>
                    <a:lnTo>
                      <a:pt x="698478" y="1560667"/>
                    </a:lnTo>
                    <a:lnTo>
                      <a:pt x="700469" y="1561466"/>
                    </a:lnTo>
                    <a:lnTo>
                      <a:pt x="704053" y="1561865"/>
                    </a:lnTo>
                    <a:lnTo>
                      <a:pt x="707239" y="1561865"/>
                    </a:lnTo>
                    <a:lnTo>
                      <a:pt x="711222" y="1561865"/>
                    </a:lnTo>
                    <a:lnTo>
                      <a:pt x="714407" y="1561466"/>
                    </a:lnTo>
                    <a:lnTo>
                      <a:pt x="716797" y="1560667"/>
                    </a:lnTo>
                    <a:lnTo>
                      <a:pt x="718390" y="1560268"/>
                    </a:lnTo>
                    <a:lnTo>
                      <a:pt x="720381" y="1558271"/>
                    </a:lnTo>
                    <a:lnTo>
                      <a:pt x="720779" y="1557872"/>
                    </a:lnTo>
                    <a:lnTo>
                      <a:pt x="720779" y="1535113"/>
                    </a:lnTo>
                    <a:lnTo>
                      <a:pt x="820737" y="1535113"/>
                    </a:lnTo>
                    <a:lnTo>
                      <a:pt x="820737" y="1644117"/>
                    </a:lnTo>
                    <a:lnTo>
                      <a:pt x="820339" y="1648908"/>
                    </a:lnTo>
                    <a:lnTo>
                      <a:pt x="819144" y="1652901"/>
                    </a:lnTo>
                    <a:lnTo>
                      <a:pt x="816755" y="1656894"/>
                    </a:lnTo>
                    <a:lnTo>
                      <a:pt x="814365" y="1660088"/>
                    </a:lnTo>
                    <a:lnTo>
                      <a:pt x="810781" y="1663283"/>
                    </a:lnTo>
                    <a:lnTo>
                      <a:pt x="806799" y="1665279"/>
                    </a:lnTo>
                    <a:lnTo>
                      <a:pt x="802418" y="1666477"/>
                    </a:lnTo>
                    <a:lnTo>
                      <a:pt x="797639" y="1666876"/>
                    </a:lnTo>
                    <a:lnTo>
                      <a:pt x="612060" y="1666876"/>
                    </a:lnTo>
                    <a:lnTo>
                      <a:pt x="607281" y="1666477"/>
                    </a:lnTo>
                    <a:lnTo>
                      <a:pt x="602901" y="1665279"/>
                    </a:lnTo>
                    <a:lnTo>
                      <a:pt x="598918" y="1663283"/>
                    </a:lnTo>
                    <a:lnTo>
                      <a:pt x="595732" y="1660088"/>
                    </a:lnTo>
                    <a:lnTo>
                      <a:pt x="592546" y="1656894"/>
                    </a:lnTo>
                    <a:lnTo>
                      <a:pt x="590555" y="1652901"/>
                    </a:lnTo>
                    <a:lnTo>
                      <a:pt x="589360" y="1648908"/>
                    </a:lnTo>
                    <a:lnTo>
                      <a:pt x="588962" y="1644117"/>
                    </a:lnTo>
                    <a:lnTo>
                      <a:pt x="588962" y="1535113"/>
                    </a:lnTo>
                    <a:close/>
                    <a:moveTo>
                      <a:pt x="612060" y="1476375"/>
                    </a:moveTo>
                    <a:lnTo>
                      <a:pt x="797639" y="1476375"/>
                    </a:lnTo>
                    <a:lnTo>
                      <a:pt x="802418" y="1476769"/>
                    </a:lnTo>
                    <a:lnTo>
                      <a:pt x="806799" y="1477950"/>
                    </a:lnTo>
                    <a:lnTo>
                      <a:pt x="810781" y="1480312"/>
                    </a:lnTo>
                    <a:lnTo>
                      <a:pt x="814365" y="1483068"/>
                    </a:lnTo>
                    <a:lnTo>
                      <a:pt x="816755" y="1486611"/>
                    </a:lnTo>
                    <a:lnTo>
                      <a:pt x="819144" y="1490155"/>
                    </a:lnTo>
                    <a:lnTo>
                      <a:pt x="820339" y="1494485"/>
                    </a:lnTo>
                    <a:lnTo>
                      <a:pt x="820737" y="1498816"/>
                    </a:lnTo>
                    <a:lnTo>
                      <a:pt x="820737" y="1525588"/>
                    </a:lnTo>
                    <a:lnTo>
                      <a:pt x="588962" y="1525588"/>
                    </a:lnTo>
                    <a:lnTo>
                      <a:pt x="588962" y="1498816"/>
                    </a:lnTo>
                    <a:lnTo>
                      <a:pt x="589360" y="1494485"/>
                    </a:lnTo>
                    <a:lnTo>
                      <a:pt x="590555" y="1490155"/>
                    </a:lnTo>
                    <a:lnTo>
                      <a:pt x="592546" y="1486611"/>
                    </a:lnTo>
                    <a:lnTo>
                      <a:pt x="595732" y="1483068"/>
                    </a:lnTo>
                    <a:lnTo>
                      <a:pt x="598918" y="1480312"/>
                    </a:lnTo>
                    <a:lnTo>
                      <a:pt x="602901" y="1477950"/>
                    </a:lnTo>
                    <a:lnTo>
                      <a:pt x="607281" y="1476769"/>
                    </a:lnTo>
                    <a:lnTo>
                      <a:pt x="612060" y="1476375"/>
                    </a:lnTo>
                    <a:close/>
                    <a:moveTo>
                      <a:pt x="725449" y="1381125"/>
                    </a:moveTo>
                    <a:lnTo>
                      <a:pt x="730525" y="1381524"/>
                    </a:lnTo>
                    <a:lnTo>
                      <a:pt x="732087" y="1381524"/>
                    </a:lnTo>
                    <a:lnTo>
                      <a:pt x="734430" y="1382322"/>
                    </a:lnTo>
                    <a:lnTo>
                      <a:pt x="737554" y="1384317"/>
                    </a:lnTo>
                    <a:lnTo>
                      <a:pt x="740287" y="1386312"/>
                    </a:lnTo>
                    <a:lnTo>
                      <a:pt x="743411" y="1389505"/>
                    </a:lnTo>
                    <a:lnTo>
                      <a:pt x="746535" y="1393096"/>
                    </a:lnTo>
                    <a:lnTo>
                      <a:pt x="749659" y="1397486"/>
                    </a:lnTo>
                    <a:lnTo>
                      <a:pt x="755906" y="1407063"/>
                    </a:lnTo>
                    <a:lnTo>
                      <a:pt x="761373" y="1417837"/>
                    </a:lnTo>
                    <a:lnTo>
                      <a:pt x="766059" y="1427813"/>
                    </a:lnTo>
                    <a:lnTo>
                      <a:pt x="769182" y="1437390"/>
                    </a:lnTo>
                    <a:lnTo>
                      <a:pt x="770744" y="1441780"/>
                    </a:lnTo>
                    <a:lnTo>
                      <a:pt x="771525" y="1445770"/>
                    </a:lnTo>
                    <a:lnTo>
                      <a:pt x="771525" y="1448164"/>
                    </a:lnTo>
                    <a:lnTo>
                      <a:pt x="771525" y="1450159"/>
                    </a:lnTo>
                    <a:lnTo>
                      <a:pt x="770744" y="1451357"/>
                    </a:lnTo>
                    <a:lnTo>
                      <a:pt x="769182" y="1452155"/>
                    </a:lnTo>
                    <a:lnTo>
                      <a:pt x="768011" y="1452155"/>
                    </a:lnTo>
                    <a:lnTo>
                      <a:pt x="766449" y="1450958"/>
                    </a:lnTo>
                    <a:lnTo>
                      <a:pt x="764887" y="1449760"/>
                    </a:lnTo>
                    <a:lnTo>
                      <a:pt x="762544" y="1448563"/>
                    </a:lnTo>
                    <a:lnTo>
                      <a:pt x="759030" y="1444174"/>
                    </a:lnTo>
                    <a:lnTo>
                      <a:pt x="755516" y="1439784"/>
                    </a:lnTo>
                    <a:lnTo>
                      <a:pt x="753173" y="1434996"/>
                    </a:lnTo>
                    <a:lnTo>
                      <a:pt x="752392" y="1433400"/>
                    </a:lnTo>
                    <a:lnTo>
                      <a:pt x="752392" y="1431404"/>
                    </a:lnTo>
                    <a:lnTo>
                      <a:pt x="752001" y="1428611"/>
                    </a:lnTo>
                    <a:lnTo>
                      <a:pt x="750830" y="1426616"/>
                    </a:lnTo>
                    <a:lnTo>
                      <a:pt x="748878" y="1425419"/>
                    </a:lnTo>
                    <a:lnTo>
                      <a:pt x="746925" y="1425020"/>
                    </a:lnTo>
                    <a:lnTo>
                      <a:pt x="746144" y="1425419"/>
                    </a:lnTo>
                    <a:lnTo>
                      <a:pt x="745363" y="1425818"/>
                    </a:lnTo>
                    <a:lnTo>
                      <a:pt x="744582" y="1426616"/>
                    </a:lnTo>
                    <a:lnTo>
                      <a:pt x="743411" y="1427414"/>
                    </a:lnTo>
                    <a:lnTo>
                      <a:pt x="742630" y="1428611"/>
                    </a:lnTo>
                    <a:lnTo>
                      <a:pt x="742240" y="1430207"/>
                    </a:lnTo>
                    <a:lnTo>
                      <a:pt x="741849" y="1432602"/>
                    </a:lnTo>
                    <a:lnTo>
                      <a:pt x="741849" y="1434597"/>
                    </a:lnTo>
                    <a:lnTo>
                      <a:pt x="741459" y="1439385"/>
                    </a:lnTo>
                    <a:lnTo>
                      <a:pt x="740678" y="1443376"/>
                    </a:lnTo>
                    <a:lnTo>
                      <a:pt x="739897" y="1445371"/>
                    </a:lnTo>
                    <a:lnTo>
                      <a:pt x="739116" y="1446967"/>
                    </a:lnTo>
                    <a:lnTo>
                      <a:pt x="737944" y="1448164"/>
                    </a:lnTo>
                    <a:lnTo>
                      <a:pt x="735992" y="1449361"/>
                    </a:lnTo>
                    <a:lnTo>
                      <a:pt x="734430" y="1450558"/>
                    </a:lnTo>
                    <a:lnTo>
                      <a:pt x="732868" y="1452155"/>
                    </a:lnTo>
                    <a:lnTo>
                      <a:pt x="730525" y="1452953"/>
                    </a:lnTo>
                    <a:lnTo>
                      <a:pt x="727792" y="1453352"/>
                    </a:lnTo>
                    <a:lnTo>
                      <a:pt x="721935" y="1454150"/>
                    </a:lnTo>
                    <a:lnTo>
                      <a:pt x="715297" y="1454150"/>
                    </a:lnTo>
                    <a:lnTo>
                      <a:pt x="712173" y="1453751"/>
                    </a:lnTo>
                    <a:lnTo>
                      <a:pt x="709049" y="1452953"/>
                    </a:lnTo>
                    <a:lnTo>
                      <a:pt x="706706" y="1452155"/>
                    </a:lnTo>
                    <a:lnTo>
                      <a:pt x="703973" y="1450558"/>
                    </a:lnTo>
                    <a:lnTo>
                      <a:pt x="701240" y="1448962"/>
                    </a:lnTo>
                    <a:lnTo>
                      <a:pt x="699287" y="1447366"/>
                    </a:lnTo>
                    <a:lnTo>
                      <a:pt x="694992" y="1442977"/>
                    </a:lnTo>
                    <a:lnTo>
                      <a:pt x="691478" y="1438188"/>
                    </a:lnTo>
                    <a:lnTo>
                      <a:pt x="687963" y="1432602"/>
                    </a:lnTo>
                    <a:lnTo>
                      <a:pt x="685230" y="1427015"/>
                    </a:lnTo>
                    <a:lnTo>
                      <a:pt x="682497" y="1421029"/>
                    </a:lnTo>
                    <a:lnTo>
                      <a:pt x="680544" y="1415044"/>
                    </a:lnTo>
                    <a:lnTo>
                      <a:pt x="678982" y="1409058"/>
                    </a:lnTo>
                    <a:lnTo>
                      <a:pt x="676249" y="1399082"/>
                    </a:lnTo>
                    <a:lnTo>
                      <a:pt x="675078" y="1392298"/>
                    </a:lnTo>
                    <a:lnTo>
                      <a:pt x="674687" y="1389106"/>
                    </a:lnTo>
                    <a:lnTo>
                      <a:pt x="674687" y="1388707"/>
                    </a:lnTo>
                    <a:lnTo>
                      <a:pt x="675078" y="1388308"/>
                    </a:lnTo>
                    <a:lnTo>
                      <a:pt x="676249" y="1387909"/>
                    </a:lnTo>
                    <a:lnTo>
                      <a:pt x="679373" y="1387111"/>
                    </a:lnTo>
                    <a:lnTo>
                      <a:pt x="683278" y="1385913"/>
                    </a:lnTo>
                    <a:lnTo>
                      <a:pt x="689525" y="1384716"/>
                    </a:lnTo>
                    <a:lnTo>
                      <a:pt x="698897" y="1383120"/>
                    </a:lnTo>
                    <a:lnTo>
                      <a:pt x="715297" y="1381524"/>
                    </a:lnTo>
                    <a:lnTo>
                      <a:pt x="725449" y="1381125"/>
                    </a:lnTo>
                    <a:close/>
                    <a:moveTo>
                      <a:pt x="1433588" y="1247775"/>
                    </a:moveTo>
                    <a:lnTo>
                      <a:pt x="1439124" y="1247775"/>
                    </a:lnTo>
                    <a:lnTo>
                      <a:pt x="1444264" y="1248175"/>
                    </a:lnTo>
                    <a:lnTo>
                      <a:pt x="1448614" y="1248976"/>
                    </a:lnTo>
                    <a:lnTo>
                      <a:pt x="1451382" y="1249776"/>
                    </a:lnTo>
                    <a:lnTo>
                      <a:pt x="1453359" y="1250977"/>
                    </a:lnTo>
                    <a:lnTo>
                      <a:pt x="1454150" y="1252178"/>
                    </a:lnTo>
                    <a:lnTo>
                      <a:pt x="1454150" y="1253779"/>
                    </a:lnTo>
                    <a:lnTo>
                      <a:pt x="1453359" y="1255380"/>
                    </a:lnTo>
                    <a:lnTo>
                      <a:pt x="1452173" y="1256981"/>
                    </a:lnTo>
                    <a:lnTo>
                      <a:pt x="1450196" y="1258582"/>
                    </a:lnTo>
                    <a:lnTo>
                      <a:pt x="1447428" y="1260183"/>
                    </a:lnTo>
                    <a:lnTo>
                      <a:pt x="1441892" y="1262985"/>
                    </a:lnTo>
                    <a:lnTo>
                      <a:pt x="1435565" y="1264986"/>
                    </a:lnTo>
                    <a:lnTo>
                      <a:pt x="1432402" y="1265387"/>
                    </a:lnTo>
                    <a:lnTo>
                      <a:pt x="1429634" y="1265787"/>
                    </a:lnTo>
                    <a:lnTo>
                      <a:pt x="1427261" y="1265787"/>
                    </a:lnTo>
                    <a:lnTo>
                      <a:pt x="1425284" y="1265387"/>
                    </a:lnTo>
                    <a:lnTo>
                      <a:pt x="1423703" y="1264986"/>
                    </a:lnTo>
                    <a:lnTo>
                      <a:pt x="1422516" y="1264586"/>
                    </a:lnTo>
                    <a:lnTo>
                      <a:pt x="1420539" y="1264586"/>
                    </a:lnTo>
                    <a:lnTo>
                      <a:pt x="1419353" y="1264986"/>
                    </a:lnTo>
                    <a:lnTo>
                      <a:pt x="1418562" y="1265787"/>
                    </a:lnTo>
                    <a:lnTo>
                      <a:pt x="1417376" y="1266588"/>
                    </a:lnTo>
                    <a:lnTo>
                      <a:pt x="1416980" y="1267388"/>
                    </a:lnTo>
                    <a:lnTo>
                      <a:pt x="1416585" y="1268589"/>
                    </a:lnTo>
                    <a:lnTo>
                      <a:pt x="1416190" y="1269790"/>
                    </a:lnTo>
                    <a:lnTo>
                      <a:pt x="1416585" y="1270990"/>
                    </a:lnTo>
                    <a:lnTo>
                      <a:pt x="1416585" y="1272191"/>
                    </a:lnTo>
                    <a:lnTo>
                      <a:pt x="1417376" y="1273392"/>
                    </a:lnTo>
                    <a:lnTo>
                      <a:pt x="1418562" y="1274993"/>
                    </a:lnTo>
                    <a:lnTo>
                      <a:pt x="1419748" y="1276194"/>
                    </a:lnTo>
                    <a:lnTo>
                      <a:pt x="1422121" y="1277395"/>
                    </a:lnTo>
                    <a:lnTo>
                      <a:pt x="1424098" y="1278596"/>
                    </a:lnTo>
                    <a:lnTo>
                      <a:pt x="1428843" y="1280597"/>
                    </a:lnTo>
                    <a:lnTo>
                      <a:pt x="1430820" y="1282198"/>
                    </a:lnTo>
                    <a:lnTo>
                      <a:pt x="1432402" y="1283799"/>
                    </a:lnTo>
                    <a:lnTo>
                      <a:pt x="1433588" y="1285000"/>
                    </a:lnTo>
                    <a:lnTo>
                      <a:pt x="1435170" y="1287001"/>
                    </a:lnTo>
                    <a:lnTo>
                      <a:pt x="1436356" y="1289003"/>
                    </a:lnTo>
                    <a:lnTo>
                      <a:pt x="1436751" y="1291404"/>
                    </a:lnTo>
                    <a:lnTo>
                      <a:pt x="1437542" y="1293406"/>
                    </a:lnTo>
                    <a:lnTo>
                      <a:pt x="1437542" y="1296608"/>
                    </a:lnTo>
                    <a:lnTo>
                      <a:pt x="1437542" y="1299009"/>
                    </a:lnTo>
                    <a:lnTo>
                      <a:pt x="1437147" y="1302612"/>
                    </a:lnTo>
                    <a:lnTo>
                      <a:pt x="1436356" y="1305414"/>
                    </a:lnTo>
                    <a:lnTo>
                      <a:pt x="1435170" y="1309416"/>
                    </a:lnTo>
                    <a:lnTo>
                      <a:pt x="1431611" y="1317422"/>
                    </a:lnTo>
                    <a:lnTo>
                      <a:pt x="1430029" y="1320624"/>
                    </a:lnTo>
                    <a:lnTo>
                      <a:pt x="1428052" y="1323826"/>
                    </a:lnTo>
                    <a:lnTo>
                      <a:pt x="1425680" y="1326628"/>
                    </a:lnTo>
                    <a:lnTo>
                      <a:pt x="1423307" y="1328629"/>
                    </a:lnTo>
                    <a:lnTo>
                      <a:pt x="1420539" y="1331431"/>
                    </a:lnTo>
                    <a:lnTo>
                      <a:pt x="1417771" y="1333032"/>
                    </a:lnTo>
                    <a:lnTo>
                      <a:pt x="1414608" y="1334633"/>
                    </a:lnTo>
                    <a:lnTo>
                      <a:pt x="1411445" y="1336635"/>
                    </a:lnTo>
                    <a:lnTo>
                      <a:pt x="1404722" y="1338636"/>
                    </a:lnTo>
                    <a:lnTo>
                      <a:pt x="1397605" y="1340237"/>
                    </a:lnTo>
                    <a:lnTo>
                      <a:pt x="1390487" y="1341038"/>
                    </a:lnTo>
                    <a:lnTo>
                      <a:pt x="1383370" y="1341438"/>
                    </a:lnTo>
                    <a:lnTo>
                      <a:pt x="1376252" y="1341438"/>
                    </a:lnTo>
                    <a:lnTo>
                      <a:pt x="1369530" y="1341038"/>
                    </a:lnTo>
                    <a:lnTo>
                      <a:pt x="1358063" y="1339437"/>
                    </a:lnTo>
                    <a:lnTo>
                      <a:pt x="1350154" y="1338236"/>
                    </a:lnTo>
                    <a:lnTo>
                      <a:pt x="1347386" y="1337435"/>
                    </a:lnTo>
                    <a:lnTo>
                      <a:pt x="1347386" y="1337835"/>
                    </a:lnTo>
                    <a:lnTo>
                      <a:pt x="1346991" y="1337435"/>
                    </a:lnTo>
                    <a:lnTo>
                      <a:pt x="1346200" y="1337035"/>
                    </a:lnTo>
                    <a:lnTo>
                      <a:pt x="1346200" y="1334633"/>
                    </a:lnTo>
                    <a:lnTo>
                      <a:pt x="1346991" y="1331831"/>
                    </a:lnTo>
                    <a:lnTo>
                      <a:pt x="1347782" y="1326228"/>
                    </a:lnTo>
                    <a:lnTo>
                      <a:pt x="1349363" y="1318623"/>
                    </a:lnTo>
                    <a:lnTo>
                      <a:pt x="1351736" y="1307415"/>
                    </a:lnTo>
                    <a:lnTo>
                      <a:pt x="1355295" y="1296608"/>
                    </a:lnTo>
                    <a:lnTo>
                      <a:pt x="1357667" y="1287402"/>
                    </a:lnTo>
                    <a:lnTo>
                      <a:pt x="1361621" y="1275794"/>
                    </a:lnTo>
                    <a:lnTo>
                      <a:pt x="1363994" y="1270190"/>
                    </a:lnTo>
                    <a:lnTo>
                      <a:pt x="1364785" y="1268589"/>
                    </a:lnTo>
                    <a:lnTo>
                      <a:pt x="1366762" y="1265787"/>
                    </a:lnTo>
                    <a:lnTo>
                      <a:pt x="1369925" y="1262985"/>
                    </a:lnTo>
                    <a:lnTo>
                      <a:pt x="1373484" y="1260183"/>
                    </a:lnTo>
                    <a:lnTo>
                      <a:pt x="1378229" y="1258182"/>
                    </a:lnTo>
                    <a:lnTo>
                      <a:pt x="1383765" y="1256181"/>
                    </a:lnTo>
                    <a:lnTo>
                      <a:pt x="1389301" y="1253779"/>
                    </a:lnTo>
                    <a:lnTo>
                      <a:pt x="1395628" y="1252578"/>
                    </a:lnTo>
                    <a:lnTo>
                      <a:pt x="1401954" y="1250977"/>
                    </a:lnTo>
                    <a:lnTo>
                      <a:pt x="1415399" y="1248976"/>
                    </a:lnTo>
                    <a:lnTo>
                      <a:pt x="1428052" y="1248175"/>
                    </a:lnTo>
                    <a:lnTo>
                      <a:pt x="1433588" y="1247775"/>
                    </a:lnTo>
                    <a:close/>
                    <a:moveTo>
                      <a:pt x="1155700" y="965200"/>
                    </a:moveTo>
                    <a:lnTo>
                      <a:pt x="1161653" y="965597"/>
                    </a:lnTo>
                    <a:lnTo>
                      <a:pt x="1167209" y="966787"/>
                    </a:lnTo>
                    <a:lnTo>
                      <a:pt x="1172766" y="968770"/>
                    </a:lnTo>
                    <a:lnTo>
                      <a:pt x="1177925" y="971944"/>
                    </a:lnTo>
                    <a:lnTo>
                      <a:pt x="1182687" y="975514"/>
                    </a:lnTo>
                    <a:lnTo>
                      <a:pt x="1187450" y="980274"/>
                    </a:lnTo>
                    <a:lnTo>
                      <a:pt x="1192213" y="985431"/>
                    </a:lnTo>
                    <a:lnTo>
                      <a:pt x="1196181" y="991381"/>
                    </a:lnTo>
                    <a:lnTo>
                      <a:pt x="1200150" y="998125"/>
                    </a:lnTo>
                    <a:lnTo>
                      <a:pt x="1204119" y="1005265"/>
                    </a:lnTo>
                    <a:lnTo>
                      <a:pt x="1207691" y="1012802"/>
                    </a:lnTo>
                    <a:lnTo>
                      <a:pt x="1211659" y="1021133"/>
                    </a:lnTo>
                    <a:lnTo>
                      <a:pt x="1214437" y="1029860"/>
                    </a:lnTo>
                    <a:lnTo>
                      <a:pt x="1217613" y="1038984"/>
                    </a:lnTo>
                    <a:lnTo>
                      <a:pt x="1220787" y="1048504"/>
                    </a:lnTo>
                    <a:lnTo>
                      <a:pt x="1225947" y="1068338"/>
                    </a:lnTo>
                    <a:lnTo>
                      <a:pt x="1230313" y="1089363"/>
                    </a:lnTo>
                    <a:lnTo>
                      <a:pt x="1234678" y="1111180"/>
                    </a:lnTo>
                    <a:lnTo>
                      <a:pt x="1237853" y="1133792"/>
                    </a:lnTo>
                    <a:lnTo>
                      <a:pt x="1241028" y="1155609"/>
                    </a:lnTo>
                    <a:lnTo>
                      <a:pt x="1243013" y="1177824"/>
                    </a:lnTo>
                    <a:lnTo>
                      <a:pt x="1245394" y="1198848"/>
                    </a:lnTo>
                    <a:lnTo>
                      <a:pt x="1246981" y="1219476"/>
                    </a:lnTo>
                    <a:lnTo>
                      <a:pt x="1246187" y="1186551"/>
                    </a:lnTo>
                    <a:lnTo>
                      <a:pt x="1342231" y="1244467"/>
                    </a:lnTo>
                    <a:lnTo>
                      <a:pt x="1323181" y="1340465"/>
                    </a:lnTo>
                    <a:lnTo>
                      <a:pt x="1248966" y="1309524"/>
                    </a:lnTo>
                    <a:lnTo>
                      <a:pt x="1245394" y="1284929"/>
                    </a:lnTo>
                    <a:lnTo>
                      <a:pt x="1239441" y="1242087"/>
                    </a:lnTo>
                    <a:lnTo>
                      <a:pt x="1231106" y="1373787"/>
                    </a:lnTo>
                    <a:lnTo>
                      <a:pt x="1230709" y="1379737"/>
                    </a:lnTo>
                    <a:lnTo>
                      <a:pt x="1230313" y="1386084"/>
                    </a:lnTo>
                    <a:lnTo>
                      <a:pt x="1230709" y="1392431"/>
                    </a:lnTo>
                    <a:lnTo>
                      <a:pt x="1232297" y="1399968"/>
                    </a:lnTo>
                    <a:lnTo>
                      <a:pt x="1234281" y="1407902"/>
                    </a:lnTo>
                    <a:lnTo>
                      <a:pt x="1237059" y="1417422"/>
                    </a:lnTo>
                    <a:lnTo>
                      <a:pt x="1241822" y="1428133"/>
                    </a:lnTo>
                    <a:lnTo>
                      <a:pt x="1247775" y="1440430"/>
                    </a:lnTo>
                    <a:lnTo>
                      <a:pt x="1231106" y="1440430"/>
                    </a:lnTo>
                    <a:lnTo>
                      <a:pt x="1242219" y="1446380"/>
                    </a:lnTo>
                    <a:lnTo>
                      <a:pt x="1256109" y="1453124"/>
                    </a:lnTo>
                    <a:lnTo>
                      <a:pt x="1287066" y="1467405"/>
                    </a:lnTo>
                    <a:lnTo>
                      <a:pt x="1313259" y="1479305"/>
                    </a:lnTo>
                    <a:lnTo>
                      <a:pt x="1323975" y="1483669"/>
                    </a:lnTo>
                    <a:lnTo>
                      <a:pt x="1501775" y="1720491"/>
                    </a:lnTo>
                    <a:lnTo>
                      <a:pt x="1401763" y="1798638"/>
                    </a:lnTo>
                    <a:lnTo>
                      <a:pt x="1210469" y="1576494"/>
                    </a:lnTo>
                    <a:lnTo>
                      <a:pt x="1080294" y="1561816"/>
                    </a:lnTo>
                    <a:lnTo>
                      <a:pt x="1080294" y="1563800"/>
                    </a:lnTo>
                    <a:lnTo>
                      <a:pt x="1080294" y="1567370"/>
                    </a:lnTo>
                    <a:lnTo>
                      <a:pt x="1079500" y="1575700"/>
                    </a:lnTo>
                    <a:lnTo>
                      <a:pt x="1077516" y="1587601"/>
                    </a:lnTo>
                    <a:lnTo>
                      <a:pt x="1074341" y="1601088"/>
                    </a:lnTo>
                    <a:lnTo>
                      <a:pt x="1066403" y="1633220"/>
                    </a:lnTo>
                    <a:lnTo>
                      <a:pt x="1056878" y="1669318"/>
                    </a:lnTo>
                    <a:lnTo>
                      <a:pt x="1046956" y="1703830"/>
                    </a:lnTo>
                    <a:lnTo>
                      <a:pt x="1038622" y="1733582"/>
                    </a:lnTo>
                    <a:lnTo>
                      <a:pt x="1030288" y="1762540"/>
                    </a:lnTo>
                    <a:lnTo>
                      <a:pt x="802481" y="1785548"/>
                    </a:lnTo>
                    <a:lnTo>
                      <a:pt x="770731" y="1731201"/>
                    </a:lnTo>
                    <a:lnTo>
                      <a:pt x="904081" y="1706210"/>
                    </a:lnTo>
                    <a:lnTo>
                      <a:pt x="903685" y="1489619"/>
                    </a:lnTo>
                    <a:lnTo>
                      <a:pt x="871935" y="1482479"/>
                    </a:lnTo>
                    <a:lnTo>
                      <a:pt x="869950" y="1471768"/>
                    </a:lnTo>
                    <a:lnTo>
                      <a:pt x="867966" y="1461851"/>
                    </a:lnTo>
                    <a:lnTo>
                      <a:pt x="866378" y="1453124"/>
                    </a:lnTo>
                    <a:lnTo>
                      <a:pt x="864791" y="1445190"/>
                    </a:lnTo>
                    <a:lnTo>
                      <a:pt x="863600" y="1428926"/>
                    </a:lnTo>
                    <a:lnTo>
                      <a:pt x="862806" y="1413455"/>
                    </a:lnTo>
                    <a:lnTo>
                      <a:pt x="862013" y="1373787"/>
                    </a:lnTo>
                    <a:lnTo>
                      <a:pt x="860822" y="1346812"/>
                    </a:lnTo>
                    <a:lnTo>
                      <a:pt x="858044" y="1312697"/>
                    </a:lnTo>
                    <a:lnTo>
                      <a:pt x="854472" y="1175444"/>
                    </a:lnTo>
                    <a:lnTo>
                      <a:pt x="843756" y="1181791"/>
                    </a:lnTo>
                    <a:lnTo>
                      <a:pt x="818753" y="1197658"/>
                    </a:lnTo>
                    <a:lnTo>
                      <a:pt x="802878" y="1208369"/>
                    </a:lnTo>
                    <a:lnTo>
                      <a:pt x="786606" y="1219476"/>
                    </a:lnTo>
                    <a:lnTo>
                      <a:pt x="770731" y="1230980"/>
                    </a:lnTo>
                    <a:lnTo>
                      <a:pt x="756841" y="1242087"/>
                    </a:lnTo>
                    <a:lnTo>
                      <a:pt x="754460" y="1250021"/>
                    </a:lnTo>
                    <a:lnTo>
                      <a:pt x="752872" y="1258351"/>
                    </a:lnTo>
                    <a:lnTo>
                      <a:pt x="752078" y="1266681"/>
                    </a:lnTo>
                    <a:lnTo>
                      <a:pt x="751285" y="1275805"/>
                    </a:lnTo>
                    <a:lnTo>
                      <a:pt x="751285" y="1284532"/>
                    </a:lnTo>
                    <a:lnTo>
                      <a:pt x="751681" y="1292863"/>
                    </a:lnTo>
                    <a:lnTo>
                      <a:pt x="752078" y="1301590"/>
                    </a:lnTo>
                    <a:lnTo>
                      <a:pt x="752872" y="1310317"/>
                    </a:lnTo>
                    <a:lnTo>
                      <a:pt x="754856" y="1325788"/>
                    </a:lnTo>
                    <a:lnTo>
                      <a:pt x="756444" y="1339275"/>
                    </a:lnTo>
                    <a:lnTo>
                      <a:pt x="758031" y="1350382"/>
                    </a:lnTo>
                    <a:lnTo>
                      <a:pt x="758031" y="1354349"/>
                    </a:lnTo>
                    <a:lnTo>
                      <a:pt x="756841" y="1357523"/>
                    </a:lnTo>
                    <a:lnTo>
                      <a:pt x="727869" y="1355539"/>
                    </a:lnTo>
                    <a:lnTo>
                      <a:pt x="715566" y="1354746"/>
                    </a:lnTo>
                    <a:lnTo>
                      <a:pt x="709613" y="1354746"/>
                    </a:lnTo>
                    <a:lnTo>
                      <a:pt x="704453" y="1355143"/>
                    </a:lnTo>
                    <a:lnTo>
                      <a:pt x="698897" y="1355539"/>
                    </a:lnTo>
                    <a:lnTo>
                      <a:pt x="693341" y="1356729"/>
                    </a:lnTo>
                    <a:lnTo>
                      <a:pt x="687785" y="1357919"/>
                    </a:lnTo>
                    <a:lnTo>
                      <a:pt x="682228" y="1359903"/>
                    </a:lnTo>
                    <a:lnTo>
                      <a:pt x="677069" y="1361886"/>
                    </a:lnTo>
                    <a:lnTo>
                      <a:pt x="671116" y="1364663"/>
                    </a:lnTo>
                    <a:lnTo>
                      <a:pt x="664766" y="1367836"/>
                    </a:lnTo>
                    <a:lnTo>
                      <a:pt x="658416" y="1372200"/>
                    </a:lnTo>
                    <a:lnTo>
                      <a:pt x="657225" y="1367043"/>
                    </a:lnTo>
                    <a:lnTo>
                      <a:pt x="655241" y="1361093"/>
                    </a:lnTo>
                    <a:lnTo>
                      <a:pt x="654050" y="1355143"/>
                    </a:lnTo>
                    <a:lnTo>
                      <a:pt x="653256" y="1348399"/>
                    </a:lnTo>
                    <a:lnTo>
                      <a:pt x="651669" y="1333325"/>
                    </a:lnTo>
                    <a:lnTo>
                      <a:pt x="650875" y="1316267"/>
                    </a:lnTo>
                    <a:lnTo>
                      <a:pt x="650875" y="1296830"/>
                    </a:lnTo>
                    <a:lnTo>
                      <a:pt x="651272" y="1274615"/>
                    </a:lnTo>
                    <a:lnTo>
                      <a:pt x="652066" y="1251211"/>
                    </a:lnTo>
                    <a:lnTo>
                      <a:pt x="653653" y="1225029"/>
                    </a:lnTo>
                    <a:lnTo>
                      <a:pt x="660797" y="1208369"/>
                    </a:lnTo>
                    <a:lnTo>
                      <a:pt x="667147" y="1194881"/>
                    </a:lnTo>
                    <a:lnTo>
                      <a:pt x="670322" y="1188931"/>
                    </a:lnTo>
                    <a:lnTo>
                      <a:pt x="673497" y="1183774"/>
                    </a:lnTo>
                    <a:lnTo>
                      <a:pt x="680244" y="1174254"/>
                    </a:lnTo>
                    <a:lnTo>
                      <a:pt x="687388" y="1164733"/>
                    </a:lnTo>
                    <a:lnTo>
                      <a:pt x="696119" y="1155213"/>
                    </a:lnTo>
                    <a:lnTo>
                      <a:pt x="706438" y="1143312"/>
                    </a:lnTo>
                    <a:lnTo>
                      <a:pt x="718741" y="1129031"/>
                    </a:lnTo>
                    <a:lnTo>
                      <a:pt x="738585" y="1108007"/>
                    </a:lnTo>
                    <a:lnTo>
                      <a:pt x="756047" y="1088966"/>
                    </a:lnTo>
                    <a:lnTo>
                      <a:pt x="785416" y="1057231"/>
                    </a:lnTo>
                    <a:lnTo>
                      <a:pt x="797719" y="1043744"/>
                    </a:lnTo>
                    <a:lnTo>
                      <a:pt x="809228" y="1032240"/>
                    </a:lnTo>
                    <a:lnTo>
                      <a:pt x="820738" y="1021926"/>
                    </a:lnTo>
                    <a:lnTo>
                      <a:pt x="831056" y="1012802"/>
                    </a:lnTo>
                    <a:lnTo>
                      <a:pt x="836613" y="1008439"/>
                    </a:lnTo>
                    <a:lnTo>
                      <a:pt x="842169" y="1004869"/>
                    </a:lnTo>
                    <a:lnTo>
                      <a:pt x="848122" y="1000902"/>
                    </a:lnTo>
                    <a:lnTo>
                      <a:pt x="854075" y="997331"/>
                    </a:lnTo>
                    <a:lnTo>
                      <a:pt x="860028" y="994555"/>
                    </a:lnTo>
                    <a:lnTo>
                      <a:pt x="866378" y="991381"/>
                    </a:lnTo>
                    <a:lnTo>
                      <a:pt x="873125" y="988208"/>
                    </a:lnTo>
                    <a:lnTo>
                      <a:pt x="880269" y="985828"/>
                    </a:lnTo>
                    <a:lnTo>
                      <a:pt x="895350" y="980274"/>
                    </a:lnTo>
                    <a:lnTo>
                      <a:pt x="912416" y="975117"/>
                    </a:lnTo>
                    <a:lnTo>
                      <a:pt x="932260" y="970753"/>
                    </a:lnTo>
                    <a:lnTo>
                      <a:pt x="954881" y="965597"/>
                    </a:lnTo>
                    <a:lnTo>
                      <a:pt x="963613" y="965993"/>
                    </a:lnTo>
                    <a:lnTo>
                      <a:pt x="979488" y="966787"/>
                    </a:lnTo>
                    <a:lnTo>
                      <a:pt x="1004491" y="968373"/>
                    </a:lnTo>
                    <a:lnTo>
                      <a:pt x="1089819" y="1240103"/>
                    </a:lnTo>
                    <a:lnTo>
                      <a:pt x="1081484" y="1159179"/>
                    </a:lnTo>
                    <a:lnTo>
                      <a:pt x="1077516" y="1013199"/>
                    </a:lnTo>
                    <a:lnTo>
                      <a:pt x="1071959" y="999315"/>
                    </a:lnTo>
                    <a:lnTo>
                      <a:pt x="1083072" y="980671"/>
                    </a:lnTo>
                    <a:lnTo>
                      <a:pt x="1107281" y="980671"/>
                    </a:lnTo>
                    <a:lnTo>
                      <a:pt x="1117600" y="999315"/>
                    </a:lnTo>
                    <a:lnTo>
                      <a:pt x="1112837" y="1015579"/>
                    </a:lnTo>
                    <a:lnTo>
                      <a:pt x="1142206" y="1228203"/>
                    </a:lnTo>
                    <a:lnTo>
                      <a:pt x="1137841" y="971944"/>
                    </a:lnTo>
                    <a:lnTo>
                      <a:pt x="1146572" y="967580"/>
                    </a:lnTo>
                    <a:lnTo>
                      <a:pt x="1148953" y="966390"/>
                    </a:lnTo>
                    <a:lnTo>
                      <a:pt x="1149350" y="965597"/>
                    </a:lnTo>
                    <a:lnTo>
                      <a:pt x="1155700" y="965200"/>
                    </a:lnTo>
                    <a:close/>
                    <a:moveTo>
                      <a:pt x="931148" y="736601"/>
                    </a:moveTo>
                    <a:lnTo>
                      <a:pt x="929554" y="751285"/>
                    </a:lnTo>
                    <a:lnTo>
                      <a:pt x="928757" y="762794"/>
                    </a:lnTo>
                    <a:lnTo>
                      <a:pt x="929155" y="762794"/>
                    </a:lnTo>
                    <a:lnTo>
                      <a:pt x="929554" y="751285"/>
                    </a:lnTo>
                    <a:lnTo>
                      <a:pt x="930351" y="746126"/>
                    </a:lnTo>
                    <a:lnTo>
                      <a:pt x="931148" y="741363"/>
                    </a:lnTo>
                    <a:lnTo>
                      <a:pt x="931148" y="736601"/>
                    </a:lnTo>
                    <a:close/>
                    <a:moveTo>
                      <a:pt x="949086" y="679054"/>
                    </a:moveTo>
                    <a:lnTo>
                      <a:pt x="948289" y="679847"/>
                    </a:lnTo>
                    <a:lnTo>
                      <a:pt x="945499" y="681435"/>
                    </a:lnTo>
                    <a:lnTo>
                      <a:pt x="943904" y="683419"/>
                    </a:lnTo>
                    <a:lnTo>
                      <a:pt x="941911" y="686991"/>
                    </a:lnTo>
                    <a:lnTo>
                      <a:pt x="945897" y="682625"/>
                    </a:lnTo>
                    <a:lnTo>
                      <a:pt x="948289" y="681038"/>
                    </a:lnTo>
                    <a:lnTo>
                      <a:pt x="950282" y="679054"/>
                    </a:lnTo>
                    <a:lnTo>
                      <a:pt x="949086" y="679054"/>
                    </a:lnTo>
                    <a:close/>
                    <a:moveTo>
                      <a:pt x="1038375" y="620713"/>
                    </a:moveTo>
                    <a:lnTo>
                      <a:pt x="1049138" y="620713"/>
                    </a:lnTo>
                    <a:lnTo>
                      <a:pt x="1059502" y="621110"/>
                    </a:lnTo>
                    <a:lnTo>
                      <a:pt x="1069866" y="622300"/>
                    </a:lnTo>
                    <a:lnTo>
                      <a:pt x="1079432" y="623491"/>
                    </a:lnTo>
                    <a:lnTo>
                      <a:pt x="1088999" y="625872"/>
                    </a:lnTo>
                    <a:lnTo>
                      <a:pt x="1098167" y="627857"/>
                    </a:lnTo>
                    <a:lnTo>
                      <a:pt x="1106937" y="630238"/>
                    </a:lnTo>
                    <a:lnTo>
                      <a:pt x="1115307" y="633413"/>
                    </a:lnTo>
                    <a:lnTo>
                      <a:pt x="1123678" y="636191"/>
                    </a:lnTo>
                    <a:lnTo>
                      <a:pt x="1130853" y="639763"/>
                    </a:lnTo>
                    <a:lnTo>
                      <a:pt x="1138028" y="642938"/>
                    </a:lnTo>
                    <a:lnTo>
                      <a:pt x="1144805" y="646510"/>
                    </a:lnTo>
                    <a:lnTo>
                      <a:pt x="1156365" y="652860"/>
                    </a:lnTo>
                    <a:lnTo>
                      <a:pt x="1166729" y="659607"/>
                    </a:lnTo>
                    <a:lnTo>
                      <a:pt x="1174701" y="664766"/>
                    </a:lnTo>
                    <a:lnTo>
                      <a:pt x="1180680" y="669529"/>
                    </a:lnTo>
                    <a:lnTo>
                      <a:pt x="1185862" y="673497"/>
                    </a:lnTo>
                    <a:lnTo>
                      <a:pt x="1185862" y="676275"/>
                    </a:lnTo>
                    <a:lnTo>
                      <a:pt x="1185862" y="684213"/>
                    </a:lnTo>
                    <a:lnTo>
                      <a:pt x="1185065" y="688975"/>
                    </a:lnTo>
                    <a:lnTo>
                      <a:pt x="1183869" y="694532"/>
                    </a:lnTo>
                    <a:lnTo>
                      <a:pt x="1182274" y="700088"/>
                    </a:lnTo>
                    <a:lnTo>
                      <a:pt x="1180281" y="704850"/>
                    </a:lnTo>
                    <a:lnTo>
                      <a:pt x="1179086" y="707629"/>
                    </a:lnTo>
                    <a:lnTo>
                      <a:pt x="1177093" y="710010"/>
                    </a:lnTo>
                    <a:lnTo>
                      <a:pt x="1175498" y="711994"/>
                    </a:lnTo>
                    <a:lnTo>
                      <a:pt x="1173505" y="713979"/>
                    </a:lnTo>
                    <a:lnTo>
                      <a:pt x="1170715" y="715963"/>
                    </a:lnTo>
                    <a:lnTo>
                      <a:pt x="1168323" y="717154"/>
                    </a:lnTo>
                    <a:lnTo>
                      <a:pt x="1165533" y="718344"/>
                    </a:lnTo>
                    <a:lnTo>
                      <a:pt x="1161945" y="719138"/>
                    </a:lnTo>
                    <a:lnTo>
                      <a:pt x="1158756" y="719535"/>
                    </a:lnTo>
                    <a:lnTo>
                      <a:pt x="1154770" y="719535"/>
                    </a:lnTo>
                    <a:lnTo>
                      <a:pt x="1150784" y="719138"/>
                    </a:lnTo>
                    <a:lnTo>
                      <a:pt x="1146001" y="718344"/>
                    </a:lnTo>
                    <a:lnTo>
                      <a:pt x="1140819" y="717154"/>
                    </a:lnTo>
                    <a:lnTo>
                      <a:pt x="1135238" y="715566"/>
                    </a:lnTo>
                    <a:lnTo>
                      <a:pt x="1129259" y="712788"/>
                    </a:lnTo>
                    <a:lnTo>
                      <a:pt x="1123678" y="710010"/>
                    </a:lnTo>
                    <a:lnTo>
                      <a:pt x="1120091" y="708819"/>
                    </a:lnTo>
                    <a:lnTo>
                      <a:pt x="1114112" y="707629"/>
                    </a:lnTo>
                    <a:lnTo>
                      <a:pt x="1098964" y="704850"/>
                    </a:lnTo>
                    <a:lnTo>
                      <a:pt x="1083418" y="702072"/>
                    </a:lnTo>
                    <a:lnTo>
                      <a:pt x="1077439" y="700882"/>
                    </a:lnTo>
                    <a:lnTo>
                      <a:pt x="1073852" y="700088"/>
                    </a:lnTo>
                    <a:lnTo>
                      <a:pt x="1104545" y="714772"/>
                    </a:lnTo>
                    <a:lnTo>
                      <a:pt x="1118895" y="721122"/>
                    </a:lnTo>
                    <a:lnTo>
                      <a:pt x="1125671" y="723504"/>
                    </a:lnTo>
                    <a:lnTo>
                      <a:pt x="1132448" y="725885"/>
                    </a:lnTo>
                    <a:lnTo>
                      <a:pt x="1138826" y="728266"/>
                    </a:lnTo>
                    <a:lnTo>
                      <a:pt x="1144805" y="729457"/>
                    </a:lnTo>
                    <a:lnTo>
                      <a:pt x="1150784" y="730647"/>
                    </a:lnTo>
                    <a:lnTo>
                      <a:pt x="1155966" y="731044"/>
                    </a:lnTo>
                    <a:lnTo>
                      <a:pt x="1161148" y="730647"/>
                    </a:lnTo>
                    <a:lnTo>
                      <a:pt x="1165931" y="729457"/>
                    </a:lnTo>
                    <a:lnTo>
                      <a:pt x="1170316" y="727869"/>
                    </a:lnTo>
                    <a:lnTo>
                      <a:pt x="1174302" y="725091"/>
                    </a:lnTo>
                    <a:lnTo>
                      <a:pt x="1175498" y="735410"/>
                    </a:lnTo>
                    <a:lnTo>
                      <a:pt x="1175897" y="744935"/>
                    </a:lnTo>
                    <a:lnTo>
                      <a:pt x="1175498" y="753666"/>
                    </a:lnTo>
                    <a:lnTo>
                      <a:pt x="1175099" y="762397"/>
                    </a:lnTo>
                    <a:lnTo>
                      <a:pt x="1176694" y="761207"/>
                    </a:lnTo>
                    <a:lnTo>
                      <a:pt x="1177491" y="760413"/>
                    </a:lnTo>
                    <a:lnTo>
                      <a:pt x="1178687" y="760016"/>
                    </a:lnTo>
                    <a:lnTo>
                      <a:pt x="1179086" y="760413"/>
                    </a:lnTo>
                    <a:lnTo>
                      <a:pt x="1179484" y="761207"/>
                    </a:lnTo>
                    <a:lnTo>
                      <a:pt x="1179883" y="763985"/>
                    </a:lnTo>
                    <a:lnTo>
                      <a:pt x="1180281" y="767954"/>
                    </a:lnTo>
                    <a:lnTo>
                      <a:pt x="1180281" y="773113"/>
                    </a:lnTo>
                    <a:lnTo>
                      <a:pt x="1179086" y="785813"/>
                    </a:lnTo>
                    <a:lnTo>
                      <a:pt x="1177491" y="800498"/>
                    </a:lnTo>
                    <a:lnTo>
                      <a:pt x="1175498" y="814388"/>
                    </a:lnTo>
                    <a:lnTo>
                      <a:pt x="1173505" y="826294"/>
                    </a:lnTo>
                    <a:lnTo>
                      <a:pt x="1171911" y="833438"/>
                    </a:lnTo>
                    <a:lnTo>
                      <a:pt x="1170715" y="834629"/>
                    </a:lnTo>
                    <a:lnTo>
                      <a:pt x="1170316" y="834232"/>
                    </a:lnTo>
                    <a:lnTo>
                      <a:pt x="1169519" y="842169"/>
                    </a:lnTo>
                    <a:lnTo>
                      <a:pt x="1168323" y="849710"/>
                    </a:lnTo>
                    <a:lnTo>
                      <a:pt x="1166729" y="856854"/>
                    </a:lnTo>
                    <a:lnTo>
                      <a:pt x="1165134" y="863998"/>
                    </a:lnTo>
                    <a:lnTo>
                      <a:pt x="1162742" y="870744"/>
                    </a:lnTo>
                    <a:lnTo>
                      <a:pt x="1160351" y="877491"/>
                    </a:lnTo>
                    <a:lnTo>
                      <a:pt x="1157959" y="883841"/>
                    </a:lnTo>
                    <a:lnTo>
                      <a:pt x="1154770" y="890191"/>
                    </a:lnTo>
                    <a:lnTo>
                      <a:pt x="1151980" y="896541"/>
                    </a:lnTo>
                    <a:lnTo>
                      <a:pt x="1148791" y="902098"/>
                    </a:lnTo>
                    <a:lnTo>
                      <a:pt x="1145602" y="907654"/>
                    </a:lnTo>
                    <a:lnTo>
                      <a:pt x="1141616" y="913210"/>
                    </a:lnTo>
                    <a:lnTo>
                      <a:pt x="1138028" y="918370"/>
                    </a:lnTo>
                    <a:lnTo>
                      <a:pt x="1134042" y="923529"/>
                    </a:lnTo>
                    <a:lnTo>
                      <a:pt x="1126070" y="932260"/>
                    </a:lnTo>
                    <a:lnTo>
                      <a:pt x="1117699" y="940595"/>
                    </a:lnTo>
                    <a:lnTo>
                      <a:pt x="1108531" y="947738"/>
                    </a:lnTo>
                    <a:lnTo>
                      <a:pt x="1099762" y="954088"/>
                    </a:lnTo>
                    <a:lnTo>
                      <a:pt x="1090593" y="959248"/>
                    </a:lnTo>
                    <a:lnTo>
                      <a:pt x="1081027" y="963216"/>
                    </a:lnTo>
                    <a:lnTo>
                      <a:pt x="1077041" y="964804"/>
                    </a:lnTo>
                    <a:lnTo>
                      <a:pt x="1072257" y="966391"/>
                    </a:lnTo>
                    <a:lnTo>
                      <a:pt x="1067474" y="967185"/>
                    </a:lnTo>
                    <a:lnTo>
                      <a:pt x="1063488" y="967979"/>
                    </a:lnTo>
                    <a:lnTo>
                      <a:pt x="1059103" y="968376"/>
                    </a:lnTo>
                    <a:lnTo>
                      <a:pt x="1054719" y="968376"/>
                    </a:lnTo>
                    <a:lnTo>
                      <a:pt x="1051530" y="968376"/>
                    </a:lnTo>
                    <a:lnTo>
                      <a:pt x="1047543" y="967979"/>
                    </a:lnTo>
                    <a:lnTo>
                      <a:pt x="1043956" y="967185"/>
                    </a:lnTo>
                    <a:lnTo>
                      <a:pt x="1039970" y="965995"/>
                    </a:lnTo>
                    <a:lnTo>
                      <a:pt x="1031998" y="962820"/>
                    </a:lnTo>
                    <a:lnTo>
                      <a:pt x="1023627" y="958851"/>
                    </a:lnTo>
                    <a:lnTo>
                      <a:pt x="1014857" y="953295"/>
                    </a:lnTo>
                    <a:lnTo>
                      <a:pt x="1006088" y="947341"/>
                    </a:lnTo>
                    <a:lnTo>
                      <a:pt x="997318" y="939801"/>
                    </a:lnTo>
                    <a:lnTo>
                      <a:pt x="988549" y="931863"/>
                    </a:lnTo>
                    <a:lnTo>
                      <a:pt x="979779" y="922338"/>
                    </a:lnTo>
                    <a:lnTo>
                      <a:pt x="971807" y="912813"/>
                    </a:lnTo>
                    <a:lnTo>
                      <a:pt x="963835" y="902098"/>
                    </a:lnTo>
                    <a:lnTo>
                      <a:pt x="956660" y="890985"/>
                    </a:lnTo>
                    <a:lnTo>
                      <a:pt x="949883" y="878682"/>
                    </a:lnTo>
                    <a:lnTo>
                      <a:pt x="943904" y="865982"/>
                    </a:lnTo>
                    <a:lnTo>
                      <a:pt x="941512" y="859632"/>
                    </a:lnTo>
                    <a:lnTo>
                      <a:pt x="938722" y="852885"/>
                    </a:lnTo>
                    <a:lnTo>
                      <a:pt x="936729" y="846138"/>
                    </a:lnTo>
                    <a:lnTo>
                      <a:pt x="934736" y="839391"/>
                    </a:lnTo>
                    <a:lnTo>
                      <a:pt x="933540" y="843757"/>
                    </a:lnTo>
                    <a:lnTo>
                      <a:pt x="931547" y="847329"/>
                    </a:lnTo>
                    <a:lnTo>
                      <a:pt x="929554" y="849710"/>
                    </a:lnTo>
                    <a:lnTo>
                      <a:pt x="928757" y="850107"/>
                    </a:lnTo>
                    <a:lnTo>
                      <a:pt x="927960" y="850504"/>
                    </a:lnTo>
                    <a:lnTo>
                      <a:pt x="926764" y="850107"/>
                    </a:lnTo>
                    <a:lnTo>
                      <a:pt x="925568" y="849710"/>
                    </a:lnTo>
                    <a:lnTo>
                      <a:pt x="924372" y="848123"/>
                    </a:lnTo>
                    <a:lnTo>
                      <a:pt x="923575" y="846535"/>
                    </a:lnTo>
                    <a:lnTo>
                      <a:pt x="921582" y="842963"/>
                    </a:lnTo>
                    <a:lnTo>
                      <a:pt x="920386" y="837407"/>
                    </a:lnTo>
                    <a:lnTo>
                      <a:pt x="918791" y="831057"/>
                    </a:lnTo>
                    <a:lnTo>
                      <a:pt x="917596" y="823516"/>
                    </a:lnTo>
                    <a:lnTo>
                      <a:pt x="917197" y="815182"/>
                    </a:lnTo>
                    <a:lnTo>
                      <a:pt x="916798" y="806054"/>
                    </a:lnTo>
                    <a:lnTo>
                      <a:pt x="917197" y="798116"/>
                    </a:lnTo>
                    <a:lnTo>
                      <a:pt x="917596" y="790576"/>
                    </a:lnTo>
                    <a:lnTo>
                      <a:pt x="918393" y="783829"/>
                    </a:lnTo>
                    <a:lnTo>
                      <a:pt x="919987" y="777479"/>
                    </a:lnTo>
                    <a:lnTo>
                      <a:pt x="921183" y="772319"/>
                    </a:lnTo>
                    <a:lnTo>
                      <a:pt x="922379" y="767954"/>
                    </a:lnTo>
                    <a:lnTo>
                      <a:pt x="924372" y="764779"/>
                    </a:lnTo>
                    <a:lnTo>
                      <a:pt x="925169" y="763588"/>
                    </a:lnTo>
                    <a:lnTo>
                      <a:pt x="926365" y="763191"/>
                    </a:lnTo>
                    <a:lnTo>
                      <a:pt x="923176" y="759619"/>
                    </a:lnTo>
                    <a:lnTo>
                      <a:pt x="920785" y="756444"/>
                    </a:lnTo>
                    <a:lnTo>
                      <a:pt x="918393" y="752476"/>
                    </a:lnTo>
                    <a:lnTo>
                      <a:pt x="916798" y="748507"/>
                    </a:lnTo>
                    <a:lnTo>
                      <a:pt x="915204" y="744538"/>
                    </a:lnTo>
                    <a:lnTo>
                      <a:pt x="914407" y="739776"/>
                    </a:lnTo>
                    <a:lnTo>
                      <a:pt x="913609" y="735807"/>
                    </a:lnTo>
                    <a:lnTo>
                      <a:pt x="913211" y="731044"/>
                    </a:lnTo>
                    <a:lnTo>
                      <a:pt x="912812" y="727076"/>
                    </a:lnTo>
                    <a:lnTo>
                      <a:pt x="912812" y="721916"/>
                    </a:lnTo>
                    <a:lnTo>
                      <a:pt x="913609" y="712391"/>
                    </a:lnTo>
                    <a:lnTo>
                      <a:pt x="915204" y="703263"/>
                    </a:lnTo>
                    <a:lnTo>
                      <a:pt x="917197" y="694135"/>
                    </a:lnTo>
                    <a:lnTo>
                      <a:pt x="920386" y="685007"/>
                    </a:lnTo>
                    <a:lnTo>
                      <a:pt x="923575" y="676672"/>
                    </a:lnTo>
                    <a:lnTo>
                      <a:pt x="927162" y="668735"/>
                    </a:lnTo>
                    <a:lnTo>
                      <a:pt x="930750" y="661988"/>
                    </a:lnTo>
                    <a:lnTo>
                      <a:pt x="934337" y="656035"/>
                    </a:lnTo>
                    <a:lnTo>
                      <a:pt x="937526" y="651272"/>
                    </a:lnTo>
                    <a:lnTo>
                      <a:pt x="940715" y="647700"/>
                    </a:lnTo>
                    <a:lnTo>
                      <a:pt x="943107" y="646113"/>
                    </a:lnTo>
                    <a:lnTo>
                      <a:pt x="955862" y="639763"/>
                    </a:lnTo>
                    <a:lnTo>
                      <a:pt x="968219" y="634604"/>
                    </a:lnTo>
                    <a:lnTo>
                      <a:pt x="980178" y="630238"/>
                    </a:lnTo>
                    <a:lnTo>
                      <a:pt x="992535" y="627063"/>
                    </a:lnTo>
                    <a:lnTo>
                      <a:pt x="1004493" y="624285"/>
                    </a:lnTo>
                    <a:lnTo>
                      <a:pt x="1016053" y="622300"/>
                    </a:lnTo>
                    <a:lnTo>
                      <a:pt x="1027214" y="621110"/>
                    </a:lnTo>
                    <a:lnTo>
                      <a:pt x="1038375" y="620713"/>
                    </a:lnTo>
                    <a:close/>
                    <a:moveTo>
                      <a:pt x="1043186" y="515586"/>
                    </a:moveTo>
                    <a:lnTo>
                      <a:pt x="1022934" y="515983"/>
                    </a:lnTo>
                    <a:lnTo>
                      <a:pt x="1002682" y="516777"/>
                    </a:lnTo>
                    <a:lnTo>
                      <a:pt x="982827" y="518364"/>
                    </a:lnTo>
                    <a:lnTo>
                      <a:pt x="962972" y="519952"/>
                    </a:lnTo>
                    <a:lnTo>
                      <a:pt x="943514" y="521937"/>
                    </a:lnTo>
                    <a:lnTo>
                      <a:pt x="924056" y="525113"/>
                    </a:lnTo>
                    <a:lnTo>
                      <a:pt x="904598" y="527891"/>
                    </a:lnTo>
                    <a:lnTo>
                      <a:pt x="885140" y="531861"/>
                    </a:lnTo>
                    <a:lnTo>
                      <a:pt x="866476" y="535830"/>
                    </a:lnTo>
                    <a:lnTo>
                      <a:pt x="847812" y="540594"/>
                    </a:lnTo>
                    <a:lnTo>
                      <a:pt x="829148" y="545754"/>
                    </a:lnTo>
                    <a:lnTo>
                      <a:pt x="810485" y="550914"/>
                    </a:lnTo>
                    <a:lnTo>
                      <a:pt x="792218" y="556869"/>
                    </a:lnTo>
                    <a:lnTo>
                      <a:pt x="774348" y="563220"/>
                    </a:lnTo>
                    <a:lnTo>
                      <a:pt x="756082" y="569968"/>
                    </a:lnTo>
                    <a:lnTo>
                      <a:pt x="738609" y="577113"/>
                    </a:lnTo>
                    <a:lnTo>
                      <a:pt x="721137" y="585449"/>
                    </a:lnTo>
                    <a:lnTo>
                      <a:pt x="704061" y="593388"/>
                    </a:lnTo>
                    <a:lnTo>
                      <a:pt x="686986" y="601724"/>
                    </a:lnTo>
                    <a:lnTo>
                      <a:pt x="670308" y="610457"/>
                    </a:lnTo>
                    <a:lnTo>
                      <a:pt x="653630" y="619587"/>
                    </a:lnTo>
                    <a:lnTo>
                      <a:pt x="637745" y="629114"/>
                    </a:lnTo>
                    <a:lnTo>
                      <a:pt x="621861" y="639037"/>
                    </a:lnTo>
                    <a:lnTo>
                      <a:pt x="605977" y="649755"/>
                    </a:lnTo>
                    <a:lnTo>
                      <a:pt x="590490" y="660473"/>
                    </a:lnTo>
                    <a:lnTo>
                      <a:pt x="575400" y="671190"/>
                    </a:lnTo>
                    <a:lnTo>
                      <a:pt x="559913" y="682702"/>
                    </a:lnTo>
                    <a:lnTo>
                      <a:pt x="545617" y="694610"/>
                    </a:lnTo>
                    <a:lnTo>
                      <a:pt x="531322" y="706519"/>
                    </a:lnTo>
                    <a:lnTo>
                      <a:pt x="517026" y="719221"/>
                    </a:lnTo>
                    <a:lnTo>
                      <a:pt x="503525" y="731924"/>
                    </a:lnTo>
                    <a:lnTo>
                      <a:pt x="490023" y="745023"/>
                    </a:lnTo>
                    <a:lnTo>
                      <a:pt x="476919" y="758520"/>
                    </a:lnTo>
                    <a:lnTo>
                      <a:pt x="464212" y="772413"/>
                    </a:lnTo>
                    <a:lnTo>
                      <a:pt x="451504" y="786306"/>
                    </a:lnTo>
                    <a:lnTo>
                      <a:pt x="439591" y="800596"/>
                    </a:lnTo>
                    <a:lnTo>
                      <a:pt x="427678" y="815680"/>
                    </a:lnTo>
                    <a:lnTo>
                      <a:pt x="416162" y="830368"/>
                    </a:lnTo>
                    <a:lnTo>
                      <a:pt x="405441" y="845452"/>
                    </a:lnTo>
                    <a:lnTo>
                      <a:pt x="394322" y="860933"/>
                    </a:lnTo>
                    <a:lnTo>
                      <a:pt x="383997" y="876811"/>
                    </a:lnTo>
                    <a:lnTo>
                      <a:pt x="374070" y="892689"/>
                    </a:lnTo>
                    <a:lnTo>
                      <a:pt x="364539" y="908964"/>
                    </a:lnTo>
                    <a:lnTo>
                      <a:pt x="355009" y="925636"/>
                    </a:lnTo>
                    <a:lnTo>
                      <a:pt x="346272" y="941911"/>
                    </a:lnTo>
                    <a:lnTo>
                      <a:pt x="337933" y="959377"/>
                    </a:lnTo>
                    <a:lnTo>
                      <a:pt x="329594" y="976048"/>
                    </a:lnTo>
                    <a:lnTo>
                      <a:pt x="322049" y="993911"/>
                    </a:lnTo>
                    <a:lnTo>
                      <a:pt x="314901" y="1011377"/>
                    </a:lnTo>
                    <a:lnTo>
                      <a:pt x="308151" y="1029240"/>
                    </a:lnTo>
                    <a:lnTo>
                      <a:pt x="301797" y="1047500"/>
                    </a:lnTo>
                    <a:lnTo>
                      <a:pt x="295840" y="1065362"/>
                    </a:lnTo>
                    <a:lnTo>
                      <a:pt x="290678" y="1084019"/>
                    </a:lnTo>
                    <a:lnTo>
                      <a:pt x="285516" y="1102676"/>
                    </a:lnTo>
                    <a:lnTo>
                      <a:pt x="280751" y="1121729"/>
                    </a:lnTo>
                    <a:lnTo>
                      <a:pt x="276780" y="1140783"/>
                    </a:lnTo>
                    <a:lnTo>
                      <a:pt x="272809" y="1159440"/>
                    </a:lnTo>
                    <a:lnTo>
                      <a:pt x="270029" y="1178890"/>
                    </a:lnTo>
                    <a:lnTo>
                      <a:pt x="266852" y="1198341"/>
                    </a:lnTo>
                    <a:lnTo>
                      <a:pt x="264867" y="1218188"/>
                    </a:lnTo>
                    <a:lnTo>
                      <a:pt x="263278" y="1237639"/>
                    </a:lnTo>
                    <a:lnTo>
                      <a:pt x="261690" y="1257883"/>
                    </a:lnTo>
                    <a:lnTo>
                      <a:pt x="260896" y="1277731"/>
                    </a:lnTo>
                    <a:lnTo>
                      <a:pt x="260498" y="1297975"/>
                    </a:lnTo>
                    <a:lnTo>
                      <a:pt x="260896" y="1318220"/>
                    </a:lnTo>
                    <a:lnTo>
                      <a:pt x="261690" y="1338067"/>
                    </a:lnTo>
                    <a:lnTo>
                      <a:pt x="263278" y="1357915"/>
                    </a:lnTo>
                    <a:lnTo>
                      <a:pt x="264867" y="1377763"/>
                    </a:lnTo>
                    <a:lnTo>
                      <a:pt x="266852" y="1397213"/>
                    </a:lnTo>
                    <a:lnTo>
                      <a:pt x="270029" y="1416664"/>
                    </a:lnTo>
                    <a:lnTo>
                      <a:pt x="272809" y="1436114"/>
                    </a:lnTo>
                    <a:lnTo>
                      <a:pt x="276780" y="1455168"/>
                    </a:lnTo>
                    <a:lnTo>
                      <a:pt x="280751" y="1474222"/>
                    </a:lnTo>
                    <a:lnTo>
                      <a:pt x="285516" y="1493275"/>
                    </a:lnTo>
                    <a:lnTo>
                      <a:pt x="290678" y="1511535"/>
                    </a:lnTo>
                    <a:lnTo>
                      <a:pt x="295840" y="1530192"/>
                    </a:lnTo>
                    <a:lnTo>
                      <a:pt x="301797" y="1548452"/>
                    </a:lnTo>
                    <a:lnTo>
                      <a:pt x="308151" y="1566314"/>
                    </a:lnTo>
                    <a:lnTo>
                      <a:pt x="314901" y="1584177"/>
                    </a:lnTo>
                    <a:lnTo>
                      <a:pt x="322049" y="1602040"/>
                    </a:lnTo>
                    <a:lnTo>
                      <a:pt x="329594" y="1619109"/>
                    </a:lnTo>
                    <a:lnTo>
                      <a:pt x="337933" y="1636575"/>
                    </a:lnTo>
                    <a:lnTo>
                      <a:pt x="346272" y="1653247"/>
                    </a:lnTo>
                    <a:lnTo>
                      <a:pt x="355009" y="1670316"/>
                    </a:lnTo>
                    <a:lnTo>
                      <a:pt x="364539" y="1686591"/>
                    </a:lnTo>
                    <a:lnTo>
                      <a:pt x="374070" y="1703262"/>
                    </a:lnTo>
                    <a:lnTo>
                      <a:pt x="383997" y="1719140"/>
                    </a:lnTo>
                    <a:lnTo>
                      <a:pt x="394322" y="1734622"/>
                    </a:lnTo>
                    <a:lnTo>
                      <a:pt x="405441" y="1750500"/>
                    </a:lnTo>
                    <a:lnTo>
                      <a:pt x="416162" y="1765584"/>
                    </a:lnTo>
                    <a:lnTo>
                      <a:pt x="427678" y="1780271"/>
                    </a:lnTo>
                    <a:lnTo>
                      <a:pt x="439591" y="1794958"/>
                    </a:lnTo>
                    <a:lnTo>
                      <a:pt x="451504" y="1809248"/>
                    </a:lnTo>
                    <a:lnTo>
                      <a:pt x="464212" y="1823142"/>
                    </a:lnTo>
                    <a:lnTo>
                      <a:pt x="476919" y="1837035"/>
                    </a:lnTo>
                    <a:lnTo>
                      <a:pt x="490023" y="1850531"/>
                    </a:lnTo>
                    <a:lnTo>
                      <a:pt x="503525" y="1863631"/>
                    </a:lnTo>
                    <a:lnTo>
                      <a:pt x="517026" y="1876333"/>
                    </a:lnTo>
                    <a:lnTo>
                      <a:pt x="531322" y="1889035"/>
                    </a:lnTo>
                    <a:lnTo>
                      <a:pt x="545617" y="1900944"/>
                    </a:lnTo>
                    <a:lnTo>
                      <a:pt x="559913" y="1912852"/>
                    </a:lnTo>
                    <a:lnTo>
                      <a:pt x="575400" y="1923967"/>
                    </a:lnTo>
                    <a:lnTo>
                      <a:pt x="590490" y="1935479"/>
                    </a:lnTo>
                    <a:lnTo>
                      <a:pt x="605977" y="1945799"/>
                    </a:lnTo>
                    <a:lnTo>
                      <a:pt x="621861" y="1956517"/>
                    </a:lnTo>
                    <a:lnTo>
                      <a:pt x="637745" y="1966044"/>
                    </a:lnTo>
                    <a:lnTo>
                      <a:pt x="653630" y="1975968"/>
                    </a:lnTo>
                    <a:lnTo>
                      <a:pt x="670308" y="1985097"/>
                    </a:lnTo>
                    <a:lnTo>
                      <a:pt x="686986" y="1994227"/>
                    </a:lnTo>
                    <a:lnTo>
                      <a:pt x="704061" y="2002563"/>
                    </a:lnTo>
                    <a:lnTo>
                      <a:pt x="721137" y="2010502"/>
                    </a:lnTo>
                    <a:lnTo>
                      <a:pt x="738609" y="2018044"/>
                    </a:lnTo>
                    <a:lnTo>
                      <a:pt x="756082" y="2025189"/>
                    </a:lnTo>
                    <a:lnTo>
                      <a:pt x="774348" y="2032335"/>
                    </a:lnTo>
                    <a:lnTo>
                      <a:pt x="792218" y="2038686"/>
                    </a:lnTo>
                    <a:lnTo>
                      <a:pt x="810485" y="2044640"/>
                    </a:lnTo>
                    <a:lnTo>
                      <a:pt x="829148" y="2050197"/>
                    </a:lnTo>
                    <a:lnTo>
                      <a:pt x="847812" y="2055358"/>
                    </a:lnTo>
                    <a:lnTo>
                      <a:pt x="866476" y="2059724"/>
                    </a:lnTo>
                    <a:lnTo>
                      <a:pt x="885140" y="2064091"/>
                    </a:lnTo>
                    <a:lnTo>
                      <a:pt x="904598" y="2067266"/>
                    </a:lnTo>
                    <a:lnTo>
                      <a:pt x="924056" y="2070839"/>
                    </a:lnTo>
                    <a:lnTo>
                      <a:pt x="943514" y="2073220"/>
                    </a:lnTo>
                    <a:lnTo>
                      <a:pt x="962972" y="2075999"/>
                    </a:lnTo>
                    <a:lnTo>
                      <a:pt x="982827" y="2077587"/>
                    </a:lnTo>
                    <a:lnTo>
                      <a:pt x="1002682" y="2078778"/>
                    </a:lnTo>
                    <a:lnTo>
                      <a:pt x="1022934" y="2079572"/>
                    </a:lnTo>
                    <a:lnTo>
                      <a:pt x="1043186" y="2079572"/>
                    </a:lnTo>
                    <a:lnTo>
                      <a:pt x="1063041" y="2079572"/>
                    </a:lnTo>
                    <a:lnTo>
                      <a:pt x="1083293" y="2078778"/>
                    </a:lnTo>
                    <a:lnTo>
                      <a:pt x="1103148" y="2077587"/>
                    </a:lnTo>
                    <a:lnTo>
                      <a:pt x="1122606" y="2075999"/>
                    </a:lnTo>
                    <a:lnTo>
                      <a:pt x="1142064" y="2073220"/>
                    </a:lnTo>
                    <a:lnTo>
                      <a:pt x="1161919" y="2070839"/>
                    </a:lnTo>
                    <a:lnTo>
                      <a:pt x="1180980" y="2067266"/>
                    </a:lnTo>
                    <a:lnTo>
                      <a:pt x="1200438" y="2064091"/>
                    </a:lnTo>
                    <a:lnTo>
                      <a:pt x="1219499" y="2059724"/>
                    </a:lnTo>
                    <a:lnTo>
                      <a:pt x="1237766" y="2055358"/>
                    </a:lnTo>
                    <a:lnTo>
                      <a:pt x="1256827" y="2050197"/>
                    </a:lnTo>
                    <a:lnTo>
                      <a:pt x="1275093" y="2044640"/>
                    </a:lnTo>
                    <a:lnTo>
                      <a:pt x="1293757" y="2038686"/>
                    </a:lnTo>
                    <a:lnTo>
                      <a:pt x="1311627" y="2032335"/>
                    </a:lnTo>
                    <a:lnTo>
                      <a:pt x="1329496" y="2025189"/>
                    </a:lnTo>
                    <a:lnTo>
                      <a:pt x="1347366" y="2018044"/>
                    </a:lnTo>
                    <a:lnTo>
                      <a:pt x="1364441" y="2010502"/>
                    </a:lnTo>
                    <a:lnTo>
                      <a:pt x="1381914" y="2002563"/>
                    </a:lnTo>
                    <a:lnTo>
                      <a:pt x="1398592" y="1994227"/>
                    </a:lnTo>
                    <a:lnTo>
                      <a:pt x="1415667" y="1985097"/>
                    </a:lnTo>
                    <a:lnTo>
                      <a:pt x="1431949" y="1975968"/>
                    </a:lnTo>
                    <a:lnTo>
                      <a:pt x="1447833" y="1966044"/>
                    </a:lnTo>
                    <a:lnTo>
                      <a:pt x="1464114" y="1956517"/>
                    </a:lnTo>
                    <a:lnTo>
                      <a:pt x="1479998" y="1945799"/>
                    </a:lnTo>
                    <a:lnTo>
                      <a:pt x="1495088" y="1935479"/>
                    </a:lnTo>
                    <a:lnTo>
                      <a:pt x="1510575" y="1923967"/>
                    </a:lnTo>
                    <a:lnTo>
                      <a:pt x="1525665" y="1912852"/>
                    </a:lnTo>
                    <a:lnTo>
                      <a:pt x="1539960" y="1900944"/>
                    </a:lnTo>
                    <a:lnTo>
                      <a:pt x="1554256" y="1889035"/>
                    </a:lnTo>
                    <a:lnTo>
                      <a:pt x="1568551" y="1876333"/>
                    </a:lnTo>
                    <a:lnTo>
                      <a:pt x="1582053" y="1863631"/>
                    </a:lnTo>
                    <a:lnTo>
                      <a:pt x="1595555" y="1850531"/>
                    </a:lnTo>
                    <a:lnTo>
                      <a:pt x="1608659" y="1837035"/>
                    </a:lnTo>
                    <a:lnTo>
                      <a:pt x="1621763" y="1823142"/>
                    </a:lnTo>
                    <a:lnTo>
                      <a:pt x="1634073" y="1809248"/>
                    </a:lnTo>
                    <a:lnTo>
                      <a:pt x="1646383" y="1794958"/>
                    </a:lnTo>
                    <a:lnTo>
                      <a:pt x="1657899" y="1780271"/>
                    </a:lnTo>
                    <a:lnTo>
                      <a:pt x="1669415" y="1765584"/>
                    </a:lnTo>
                    <a:lnTo>
                      <a:pt x="1680534" y="1750500"/>
                    </a:lnTo>
                    <a:lnTo>
                      <a:pt x="1691256" y="1734622"/>
                    </a:lnTo>
                    <a:lnTo>
                      <a:pt x="1701581" y="1719140"/>
                    </a:lnTo>
                    <a:lnTo>
                      <a:pt x="1711508" y="1703262"/>
                    </a:lnTo>
                    <a:lnTo>
                      <a:pt x="1721436" y="1686591"/>
                    </a:lnTo>
                    <a:lnTo>
                      <a:pt x="1730569" y="1670316"/>
                    </a:lnTo>
                    <a:lnTo>
                      <a:pt x="1739305" y="1653247"/>
                    </a:lnTo>
                    <a:lnTo>
                      <a:pt x="1748041" y="1636575"/>
                    </a:lnTo>
                    <a:lnTo>
                      <a:pt x="1755983" y="1619109"/>
                    </a:lnTo>
                    <a:lnTo>
                      <a:pt x="1763529" y="1602040"/>
                    </a:lnTo>
                    <a:lnTo>
                      <a:pt x="1770676" y="1584177"/>
                    </a:lnTo>
                    <a:lnTo>
                      <a:pt x="1777427" y="1566314"/>
                    </a:lnTo>
                    <a:lnTo>
                      <a:pt x="1783781" y="1548452"/>
                    </a:lnTo>
                    <a:lnTo>
                      <a:pt x="1789737" y="1530192"/>
                    </a:lnTo>
                    <a:lnTo>
                      <a:pt x="1795694" y="1511535"/>
                    </a:lnTo>
                    <a:lnTo>
                      <a:pt x="1800459" y="1493275"/>
                    </a:lnTo>
                    <a:lnTo>
                      <a:pt x="1804827" y="1474222"/>
                    </a:lnTo>
                    <a:lnTo>
                      <a:pt x="1809195" y="1455168"/>
                    </a:lnTo>
                    <a:lnTo>
                      <a:pt x="1812769" y="1436114"/>
                    </a:lnTo>
                    <a:lnTo>
                      <a:pt x="1816343" y="1416664"/>
                    </a:lnTo>
                    <a:lnTo>
                      <a:pt x="1818726" y="1397213"/>
                    </a:lnTo>
                    <a:lnTo>
                      <a:pt x="1820711" y="1377763"/>
                    </a:lnTo>
                    <a:lnTo>
                      <a:pt x="1823094" y="1357915"/>
                    </a:lnTo>
                    <a:lnTo>
                      <a:pt x="1824285" y="1338067"/>
                    </a:lnTo>
                    <a:lnTo>
                      <a:pt x="1824682" y="1318220"/>
                    </a:lnTo>
                    <a:lnTo>
                      <a:pt x="1825079" y="1297975"/>
                    </a:lnTo>
                    <a:lnTo>
                      <a:pt x="1824682" y="1277731"/>
                    </a:lnTo>
                    <a:lnTo>
                      <a:pt x="1824285" y="1257883"/>
                    </a:lnTo>
                    <a:lnTo>
                      <a:pt x="1823094" y="1237639"/>
                    </a:lnTo>
                    <a:lnTo>
                      <a:pt x="1820711" y="1218188"/>
                    </a:lnTo>
                    <a:lnTo>
                      <a:pt x="1818726" y="1198341"/>
                    </a:lnTo>
                    <a:lnTo>
                      <a:pt x="1816343" y="1178890"/>
                    </a:lnTo>
                    <a:lnTo>
                      <a:pt x="1812769" y="1159440"/>
                    </a:lnTo>
                    <a:lnTo>
                      <a:pt x="1809195" y="1140783"/>
                    </a:lnTo>
                    <a:lnTo>
                      <a:pt x="1804827" y="1121729"/>
                    </a:lnTo>
                    <a:lnTo>
                      <a:pt x="1800459" y="1102676"/>
                    </a:lnTo>
                    <a:lnTo>
                      <a:pt x="1795694" y="1084019"/>
                    </a:lnTo>
                    <a:lnTo>
                      <a:pt x="1789737" y="1065362"/>
                    </a:lnTo>
                    <a:lnTo>
                      <a:pt x="1783781" y="1047500"/>
                    </a:lnTo>
                    <a:lnTo>
                      <a:pt x="1777427" y="1029240"/>
                    </a:lnTo>
                    <a:lnTo>
                      <a:pt x="1770676" y="1011377"/>
                    </a:lnTo>
                    <a:lnTo>
                      <a:pt x="1763529" y="993911"/>
                    </a:lnTo>
                    <a:lnTo>
                      <a:pt x="1755983" y="976048"/>
                    </a:lnTo>
                    <a:lnTo>
                      <a:pt x="1748041" y="959377"/>
                    </a:lnTo>
                    <a:lnTo>
                      <a:pt x="1739305" y="941911"/>
                    </a:lnTo>
                    <a:lnTo>
                      <a:pt x="1730569" y="925636"/>
                    </a:lnTo>
                    <a:lnTo>
                      <a:pt x="1721436" y="908964"/>
                    </a:lnTo>
                    <a:lnTo>
                      <a:pt x="1711508" y="892689"/>
                    </a:lnTo>
                    <a:lnTo>
                      <a:pt x="1701581" y="876811"/>
                    </a:lnTo>
                    <a:lnTo>
                      <a:pt x="1691256" y="860933"/>
                    </a:lnTo>
                    <a:lnTo>
                      <a:pt x="1680534" y="845452"/>
                    </a:lnTo>
                    <a:lnTo>
                      <a:pt x="1669415" y="830368"/>
                    </a:lnTo>
                    <a:lnTo>
                      <a:pt x="1657899" y="815680"/>
                    </a:lnTo>
                    <a:lnTo>
                      <a:pt x="1646383" y="800596"/>
                    </a:lnTo>
                    <a:lnTo>
                      <a:pt x="1634073" y="786306"/>
                    </a:lnTo>
                    <a:lnTo>
                      <a:pt x="1621763" y="772413"/>
                    </a:lnTo>
                    <a:lnTo>
                      <a:pt x="1608659" y="758520"/>
                    </a:lnTo>
                    <a:lnTo>
                      <a:pt x="1595555" y="745023"/>
                    </a:lnTo>
                    <a:lnTo>
                      <a:pt x="1582053" y="731924"/>
                    </a:lnTo>
                    <a:lnTo>
                      <a:pt x="1568551" y="719221"/>
                    </a:lnTo>
                    <a:lnTo>
                      <a:pt x="1554256" y="706519"/>
                    </a:lnTo>
                    <a:lnTo>
                      <a:pt x="1539960" y="694610"/>
                    </a:lnTo>
                    <a:lnTo>
                      <a:pt x="1525665" y="682702"/>
                    </a:lnTo>
                    <a:lnTo>
                      <a:pt x="1510575" y="671190"/>
                    </a:lnTo>
                    <a:lnTo>
                      <a:pt x="1495088" y="660473"/>
                    </a:lnTo>
                    <a:lnTo>
                      <a:pt x="1479998" y="649755"/>
                    </a:lnTo>
                    <a:lnTo>
                      <a:pt x="1464114" y="639037"/>
                    </a:lnTo>
                    <a:lnTo>
                      <a:pt x="1447833" y="629114"/>
                    </a:lnTo>
                    <a:lnTo>
                      <a:pt x="1431949" y="619587"/>
                    </a:lnTo>
                    <a:lnTo>
                      <a:pt x="1415667" y="610457"/>
                    </a:lnTo>
                    <a:lnTo>
                      <a:pt x="1398592" y="601724"/>
                    </a:lnTo>
                    <a:lnTo>
                      <a:pt x="1381914" y="593388"/>
                    </a:lnTo>
                    <a:lnTo>
                      <a:pt x="1364441" y="585449"/>
                    </a:lnTo>
                    <a:lnTo>
                      <a:pt x="1347366" y="577113"/>
                    </a:lnTo>
                    <a:lnTo>
                      <a:pt x="1329496" y="569968"/>
                    </a:lnTo>
                    <a:lnTo>
                      <a:pt x="1311627" y="563220"/>
                    </a:lnTo>
                    <a:lnTo>
                      <a:pt x="1293757" y="556869"/>
                    </a:lnTo>
                    <a:lnTo>
                      <a:pt x="1275093" y="550914"/>
                    </a:lnTo>
                    <a:lnTo>
                      <a:pt x="1256827" y="545754"/>
                    </a:lnTo>
                    <a:lnTo>
                      <a:pt x="1237766" y="540594"/>
                    </a:lnTo>
                    <a:lnTo>
                      <a:pt x="1219499" y="535830"/>
                    </a:lnTo>
                    <a:lnTo>
                      <a:pt x="1200438" y="531861"/>
                    </a:lnTo>
                    <a:lnTo>
                      <a:pt x="1180980" y="527891"/>
                    </a:lnTo>
                    <a:lnTo>
                      <a:pt x="1161919" y="525113"/>
                    </a:lnTo>
                    <a:lnTo>
                      <a:pt x="1142064" y="521937"/>
                    </a:lnTo>
                    <a:lnTo>
                      <a:pt x="1122606" y="519952"/>
                    </a:lnTo>
                    <a:lnTo>
                      <a:pt x="1103148" y="518364"/>
                    </a:lnTo>
                    <a:lnTo>
                      <a:pt x="1083293" y="516777"/>
                    </a:lnTo>
                    <a:lnTo>
                      <a:pt x="1063041" y="515983"/>
                    </a:lnTo>
                    <a:lnTo>
                      <a:pt x="1043186" y="515586"/>
                    </a:lnTo>
                    <a:close/>
                    <a:moveTo>
                      <a:pt x="803734" y="280988"/>
                    </a:moveTo>
                    <a:lnTo>
                      <a:pt x="862902" y="391340"/>
                    </a:lnTo>
                    <a:lnTo>
                      <a:pt x="884743" y="387371"/>
                    </a:lnTo>
                    <a:lnTo>
                      <a:pt x="906980" y="383798"/>
                    </a:lnTo>
                    <a:lnTo>
                      <a:pt x="929218" y="380622"/>
                    </a:lnTo>
                    <a:lnTo>
                      <a:pt x="951456" y="378241"/>
                    </a:lnTo>
                    <a:lnTo>
                      <a:pt x="974488" y="376256"/>
                    </a:lnTo>
                    <a:lnTo>
                      <a:pt x="997122" y="374668"/>
                    </a:lnTo>
                    <a:lnTo>
                      <a:pt x="1019757" y="373874"/>
                    </a:lnTo>
                    <a:lnTo>
                      <a:pt x="1043186" y="373477"/>
                    </a:lnTo>
                    <a:lnTo>
                      <a:pt x="1059865" y="373874"/>
                    </a:lnTo>
                    <a:lnTo>
                      <a:pt x="1076940" y="374271"/>
                    </a:lnTo>
                    <a:lnTo>
                      <a:pt x="1093618" y="375462"/>
                    </a:lnTo>
                    <a:lnTo>
                      <a:pt x="1110693" y="376256"/>
                    </a:lnTo>
                    <a:lnTo>
                      <a:pt x="1127372" y="377844"/>
                    </a:lnTo>
                    <a:lnTo>
                      <a:pt x="1144050" y="379432"/>
                    </a:lnTo>
                    <a:lnTo>
                      <a:pt x="1160331" y="381019"/>
                    </a:lnTo>
                    <a:lnTo>
                      <a:pt x="1176612" y="383798"/>
                    </a:lnTo>
                    <a:lnTo>
                      <a:pt x="1193291" y="386180"/>
                    </a:lnTo>
                    <a:lnTo>
                      <a:pt x="1209572" y="388958"/>
                    </a:lnTo>
                    <a:lnTo>
                      <a:pt x="1225853" y="392134"/>
                    </a:lnTo>
                    <a:lnTo>
                      <a:pt x="1241737" y="395310"/>
                    </a:lnTo>
                    <a:lnTo>
                      <a:pt x="1257621" y="399279"/>
                    </a:lnTo>
                    <a:lnTo>
                      <a:pt x="1273505" y="403249"/>
                    </a:lnTo>
                    <a:lnTo>
                      <a:pt x="1289389" y="407218"/>
                    </a:lnTo>
                    <a:lnTo>
                      <a:pt x="1304876" y="411982"/>
                    </a:lnTo>
                    <a:lnTo>
                      <a:pt x="1370398" y="304805"/>
                    </a:lnTo>
                    <a:lnTo>
                      <a:pt x="1611439" y="417142"/>
                    </a:lnTo>
                    <a:lnTo>
                      <a:pt x="1570140" y="539800"/>
                    </a:lnTo>
                    <a:lnTo>
                      <a:pt x="1592775" y="555678"/>
                    </a:lnTo>
                    <a:lnTo>
                      <a:pt x="1614615" y="572747"/>
                    </a:lnTo>
                    <a:lnTo>
                      <a:pt x="1636059" y="589815"/>
                    </a:lnTo>
                    <a:lnTo>
                      <a:pt x="1656708" y="608075"/>
                    </a:lnTo>
                    <a:lnTo>
                      <a:pt x="1676960" y="626732"/>
                    </a:lnTo>
                    <a:lnTo>
                      <a:pt x="1696815" y="645389"/>
                    </a:lnTo>
                    <a:lnTo>
                      <a:pt x="1715876" y="665236"/>
                    </a:lnTo>
                    <a:lnTo>
                      <a:pt x="1734540" y="685481"/>
                    </a:lnTo>
                    <a:lnTo>
                      <a:pt x="1752410" y="706519"/>
                    </a:lnTo>
                    <a:lnTo>
                      <a:pt x="1769882" y="728351"/>
                    </a:lnTo>
                    <a:lnTo>
                      <a:pt x="1786560" y="750184"/>
                    </a:lnTo>
                    <a:lnTo>
                      <a:pt x="1802841" y="772413"/>
                    </a:lnTo>
                    <a:lnTo>
                      <a:pt x="1818329" y="795436"/>
                    </a:lnTo>
                    <a:lnTo>
                      <a:pt x="1832624" y="818856"/>
                    </a:lnTo>
                    <a:lnTo>
                      <a:pt x="1846920" y="842673"/>
                    </a:lnTo>
                    <a:lnTo>
                      <a:pt x="1860024" y="866887"/>
                    </a:lnTo>
                    <a:lnTo>
                      <a:pt x="1994642" y="834337"/>
                    </a:lnTo>
                    <a:lnTo>
                      <a:pt x="2085975" y="1084019"/>
                    </a:lnTo>
                    <a:lnTo>
                      <a:pt x="1954931" y="1149516"/>
                    </a:lnTo>
                    <a:lnTo>
                      <a:pt x="1958108" y="1167776"/>
                    </a:lnTo>
                    <a:lnTo>
                      <a:pt x="1960491" y="1185638"/>
                    </a:lnTo>
                    <a:lnTo>
                      <a:pt x="1962476" y="1204295"/>
                    </a:lnTo>
                    <a:lnTo>
                      <a:pt x="1964462" y="1222952"/>
                    </a:lnTo>
                    <a:lnTo>
                      <a:pt x="1965653" y="1241212"/>
                    </a:lnTo>
                    <a:lnTo>
                      <a:pt x="1966447" y="1259868"/>
                    </a:lnTo>
                    <a:lnTo>
                      <a:pt x="1967242" y="1278922"/>
                    </a:lnTo>
                    <a:lnTo>
                      <a:pt x="1967242" y="1297975"/>
                    </a:lnTo>
                    <a:lnTo>
                      <a:pt x="1967242" y="1315441"/>
                    </a:lnTo>
                    <a:lnTo>
                      <a:pt x="1966845" y="1332907"/>
                    </a:lnTo>
                    <a:lnTo>
                      <a:pt x="1966050" y="1349976"/>
                    </a:lnTo>
                    <a:lnTo>
                      <a:pt x="1964859" y="1367839"/>
                    </a:lnTo>
                    <a:lnTo>
                      <a:pt x="1962873" y="1385305"/>
                    </a:lnTo>
                    <a:lnTo>
                      <a:pt x="1961285" y="1401977"/>
                    </a:lnTo>
                    <a:lnTo>
                      <a:pt x="1959300" y="1419442"/>
                    </a:lnTo>
                    <a:lnTo>
                      <a:pt x="1957314" y="1436114"/>
                    </a:lnTo>
                    <a:lnTo>
                      <a:pt x="1954137" y="1453183"/>
                    </a:lnTo>
                    <a:lnTo>
                      <a:pt x="1951357" y="1469855"/>
                    </a:lnTo>
                    <a:lnTo>
                      <a:pt x="1947784" y="1486527"/>
                    </a:lnTo>
                    <a:lnTo>
                      <a:pt x="1944210" y="1503199"/>
                    </a:lnTo>
                    <a:lnTo>
                      <a:pt x="1940239" y="1519871"/>
                    </a:lnTo>
                    <a:lnTo>
                      <a:pt x="1935871" y="1535749"/>
                    </a:lnTo>
                    <a:lnTo>
                      <a:pt x="1931899" y="1552024"/>
                    </a:lnTo>
                    <a:lnTo>
                      <a:pt x="1926737" y="1568299"/>
                    </a:lnTo>
                    <a:lnTo>
                      <a:pt x="2061355" y="1650468"/>
                    </a:lnTo>
                    <a:lnTo>
                      <a:pt x="1949372" y="1891020"/>
                    </a:lnTo>
                    <a:lnTo>
                      <a:pt x="1791723" y="1838623"/>
                    </a:lnTo>
                    <a:lnTo>
                      <a:pt x="1776633" y="1859264"/>
                    </a:lnTo>
                    <a:lnTo>
                      <a:pt x="1761146" y="1879112"/>
                    </a:lnTo>
                    <a:lnTo>
                      <a:pt x="1744468" y="1898165"/>
                    </a:lnTo>
                    <a:lnTo>
                      <a:pt x="1728186" y="1917219"/>
                    </a:lnTo>
                    <a:lnTo>
                      <a:pt x="1710714" y="1935876"/>
                    </a:lnTo>
                    <a:lnTo>
                      <a:pt x="1693241" y="1954135"/>
                    </a:lnTo>
                    <a:lnTo>
                      <a:pt x="1674975" y="1971204"/>
                    </a:lnTo>
                    <a:lnTo>
                      <a:pt x="1655914" y="1988670"/>
                    </a:lnTo>
                    <a:lnTo>
                      <a:pt x="1636853" y="2004945"/>
                    </a:lnTo>
                    <a:lnTo>
                      <a:pt x="1616998" y="2021220"/>
                    </a:lnTo>
                    <a:lnTo>
                      <a:pt x="1597143" y="2036701"/>
                    </a:lnTo>
                    <a:lnTo>
                      <a:pt x="1576494" y="2051388"/>
                    </a:lnTo>
                    <a:lnTo>
                      <a:pt x="1555844" y="2066075"/>
                    </a:lnTo>
                    <a:lnTo>
                      <a:pt x="1534401" y="2079572"/>
                    </a:lnTo>
                    <a:lnTo>
                      <a:pt x="1512957" y="2093068"/>
                    </a:lnTo>
                    <a:lnTo>
                      <a:pt x="1491117" y="2105770"/>
                    </a:lnTo>
                    <a:lnTo>
                      <a:pt x="1531621" y="2274474"/>
                    </a:lnTo>
                    <a:lnTo>
                      <a:pt x="1281844" y="2365376"/>
                    </a:lnTo>
                    <a:lnTo>
                      <a:pt x="1202821" y="2207787"/>
                    </a:lnTo>
                    <a:lnTo>
                      <a:pt x="1183363" y="2210962"/>
                    </a:lnTo>
                    <a:lnTo>
                      <a:pt x="1163508" y="2213741"/>
                    </a:lnTo>
                    <a:lnTo>
                      <a:pt x="1144050" y="2216123"/>
                    </a:lnTo>
                    <a:lnTo>
                      <a:pt x="1124195" y="2218504"/>
                    </a:lnTo>
                    <a:lnTo>
                      <a:pt x="1103943" y="2219695"/>
                    </a:lnTo>
                    <a:lnTo>
                      <a:pt x="1083690" y="2220886"/>
                    </a:lnTo>
                    <a:lnTo>
                      <a:pt x="1063438" y="2221680"/>
                    </a:lnTo>
                    <a:lnTo>
                      <a:pt x="1043186" y="2221680"/>
                    </a:lnTo>
                    <a:lnTo>
                      <a:pt x="1013007" y="2221283"/>
                    </a:lnTo>
                    <a:lnTo>
                      <a:pt x="983224" y="2220092"/>
                    </a:lnTo>
                    <a:lnTo>
                      <a:pt x="954235" y="2217711"/>
                    </a:lnTo>
                    <a:lnTo>
                      <a:pt x="924850" y="2214535"/>
                    </a:lnTo>
                    <a:lnTo>
                      <a:pt x="895862" y="2210565"/>
                    </a:lnTo>
                    <a:lnTo>
                      <a:pt x="867270" y="2205405"/>
                    </a:lnTo>
                    <a:lnTo>
                      <a:pt x="839076" y="2199451"/>
                    </a:lnTo>
                    <a:lnTo>
                      <a:pt x="810882" y="2192703"/>
                    </a:lnTo>
                    <a:lnTo>
                      <a:pt x="715180" y="2341162"/>
                    </a:lnTo>
                    <a:lnTo>
                      <a:pt x="474536" y="2229222"/>
                    </a:lnTo>
                    <a:lnTo>
                      <a:pt x="524968" y="2062900"/>
                    </a:lnTo>
                    <a:lnTo>
                      <a:pt x="504716" y="2049006"/>
                    </a:lnTo>
                    <a:lnTo>
                      <a:pt x="484464" y="2033525"/>
                    </a:lnTo>
                    <a:lnTo>
                      <a:pt x="465006" y="2018441"/>
                    </a:lnTo>
                    <a:lnTo>
                      <a:pt x="445945" y="2002960"/>
                    </a:lnTo>
                    <a:lnTo>
                      <a:pt x="427281" y="1986288"/>
                    </a:lnTo>
                    <a:lnTo>
                      <a:pt x="408617" y="1969616"/>
                    </a:lnTo>
                    <a:lnTo>
                      <a:pt x="390748" y="1952151"/>
                    </a:lnTo>
                    <a:lnTo>
                      <a:pt x="373672" y="1934685"/>
                    </a:lnTo>
                    <a:lnTo>
                      <a:pt x="356597" y="1916028"/>
                    </a:lnTo>
                    <a:lnTo>
                      <a:pt x="340316" y="1897371"/>
                    </a:lnTo>
                    <a:lnTo>
                      <a:pt x="324432" y="1878715"/>
                    </a:lnTo>
                    <a:lnTo>
                      <a:pt x="308548" y="1858867"/>
                    </a:lnTo>
                    <a:lnTo>
                      <a:pt x="293855" y="1839020"/>
                    </a:lnTo>
                    <a:lnTo>
                      <a:pt x="279559" y="1818775"/>
                    </a:lnTo>
                    <a:lnTo>
                      <a:pt x="265661" y="1797737"/>
                    </a:lnTo>
                    <a:lnTo>
                      <a:pt x="252556" y="1776301"/>
                    </a:lnTo>
                    <a:lnTo>
                      <a:pt x="91333" y="1811630"/>
                    </a:lnTo>
                    <a:lnTo>
                      <a:pt x="0" y="1562345"/>
                    </a:lnTo>
                    <a:lnTo>
                      <a:pt x="138191" y="1488512"/>
                    </a:lnTo>
                    <a:lnTo>
                      <a:pt x="133426" y="1465092"/>
                    </a:lnTo>
                    <a:lnTo>
                      <a:pt x="129852" y="1441672"/>
                    </a:lnTo>
                    <a:lnTo>
                      <a:pt x="126278" y="1418251"/>
                    </a:lnTo>
                    <a:lnTo>
                      <a:pt x="123498" y="1394434"/>
                    </a:lnTo>
                    <a:lnTo>
                      <a:pt x="121513" y="1370220"/>
                    </a:lnTo>
                    <a:lnTo>
                      <a:pt x="119527" y="1346403"/>
                    </a:lnTo>
                    <a:lnTo>
                      <a:pt x="118733" y="1322189"/>
                    </a:lnTo>
                    <a:lnTo>
                      <a:pt x="118336" y="1297975"/>
                    </a:lnTo>
                    <a:lnTo>
                      <a:pt x="118733" y="1269395"/>
                    </a:lnTo>
                    <a:lnTo>
                      <a:pt x="119924" y="1240418"/>
                    </a:lnTo>
                    <a:lnTo>
                      <a:pt x="122704" y="1211837"/>
                    </a:lnTo>
                    <a:lnTo>
                      <a:pt x="125484" y="1184051"/>
                    </a:lnTo>
                    <a:lnTo>
                      <a:pt x="129455" y="1155867"/>
                    </a:lnTo>
                    <a:lnTo>
                      <a:pt x="134220" y="1128478"/>
                    </a:lnTo>
                    <a:lnTo>
                      <a:pt x="139780" y="1101088"/>
                    </a:lnTo>
                    <a:lnTo>
                      <a:pt x="146133" y="1074095"/>
                    </a:lnTo>
                    <a:lnTo>
                      <a:pt x="24223" y="995896"/>
                    </a:lnTo>
                    <a:lnTo>
                      <a:pt x="136603" y="755344"/>
                    </a:lnTo>
                    <a:lnTo>
                      <a:pt x="268043" y="794642"/>
                    </a:lnTo>
                    <a:lnTo>
                      <a:pt x="283530" y="772016"/>
                    </a:lnTo>
                    <a:lnTo>
                      <a:pt x="299017" y="750184"/>
                    </a:lnTo>
                    <a:lnTo>
                      <a:pt x="315696" y="728351"/>
                    </a:lnTo>
                    <a:lnTo>
                      <a:pt x="332771" y="707313"/>
                    </a:lnTo>
                    <a:lnTo>
                      <a:pt x="350243" y="686274"/>
                    </a:lnTo>
                    <a:lnTo>
                      <a:pt x="368907" y="666824"/>
                    </a:lnTo>
                    <a:lnTo>
                      <a:pt x="387571" y="646976"/>
                    </a:lnTo>
                    <a:lnTo>
                      <a:pt x="407426" y="627923"/>
                    </a:lnTo>
                    <a:lnTo>
                      <a:pt x="427281" y="609266"/>
                    </a:lnTo>
                    <a:lnTo>
                      <a:pt x="447930" y="591403"/>
                    </a:lnTo>
                    <a:lnTo>
                      <a:pt x="468977" y="574334"/>
                    </a:lnTo>
                    <a:lnTo>
                      <a:pt x="490420" y="557662"/>
                    </a:lnTo>
                    <a:lnTo>
                      <a:pt x="512261" y="541784"/>
                    </a:lnTo>
                    <a:lnTo>
                      <a:pt x="535293" y="526303"/>
                    </a:lnTo>
                    <a:lnTo>
                      <a:pt x="557928" y="511616"/>
                    </a:lnTo>
                    <a:lnTo>
                      <a:pt x="581754" y="497723"/>
                    </a:lnTo>
                    <a:lnTo>
                      <a:pt x="554354" y="371890"/>
                    </a:lnTo>
                    <a:lnTo>
                      <a:pt x="803734" y="280988"/>
                    </a:lnTo>
                    <a:close/>
                    <a:moveTo>
                      <a:pt x="2013752" y="186531"/>
                    </a:moveTo>
                    <a:lnTo>
                      <a:pt x="2001871" y="186928"/>
                    </a:lnTo>
                    <a:lnTo>
                      <a:pt x="1989594" y="188119"/>
                    </a:lnTo>
                    <a:lnTo>
                      <a:pt x="1978109" y="190103"/>
                    </a:lnTo>
                    <a:lnTo>
                      <a:pt x="1966624" y="192881"/>
                    </a:lnTo>
                    <a:lnTo>
                      <a:pt x="1955139" y="196453"/>
                    </a:lnTo>
                    <a:lnTo>
                      <a:pt x="1944050" y="200819"/>
                    </a:lnTo>
                    <a:lnTo>
                      <a:pt x="1932962" y="205978"/>
                    </a:lnTo>
                    <a:lnTo>
                      <a:pt x="1922269" y="211534"/>
                    </a:lnTo>
                    <a:lnTo>
                      <a:pt x="1914348" y="216297"/>
                    </a:lnTo>
                    <a:lnTo>
                      <a:pt x="1906823" y="221853"/>
                    </a:lnTo>
                    <a:lnTo>
                      <a:pt x="1899695" y="227409"/>
                    </a:lnTo>
                    <a:lnTo>
                      <a:pt x="1892962" y="233363"/>
                    </a:lnTo>
                    <a:lnTo>
                      <a:pt x="1886230" y="239713"/>
                    </a:lnTo>
                    <a:lnTo>
                      <a:pt x="1880289" y="246063"/>
                    </a:lnTo>
                    <a:lnTo>
                      <a:pt x="1874349" y="252809"/>
                    </a:lnTo>
                    <a:lnTo>
                      <a:pt x="1869200" y="259953"/>
                    </a:lnTo>
                    <a:lnTo>
                      <a:pt x="1864052" y="267097"/>
                    </a:lnTo>
                    <a:lnTo>
                      <a:pt x="1859300" y="274241"/>
                    </a:lnTo>
                    <a:lnTo>
                      <a:pt x="1855339" y="281781"/>
                    </a:lnTo>
                    <a:lnTo>
                      <a:pt x="1850983" y="289719"/>
                    </a:lnTo>
                    <a:lnTo>
                      <a:pt x="1847419" y="297656"/>
                    </a:lnTo>
                    <a:lnTo>
                      <a:pt x="1844646" y="305594"/>
                    </a:lnTo>
                    <a:lnTo>
                      <a:pt x="1841874" y="313928"/>
                    </a:lnTo>
                    <a:lnTo>
                      <a:pt x="1839102" y="322263"/>
                    </a:lnTo>
                    <a:lnTo>
                      <a:pt x="1837518" y="330597"/>
                    </a:lnTo>
                    <a:lnTo>
                      <a:pt x="1835934" y="339328"/>
                    </a:lnTo>
                    <a:lnTo>
                      <a:pt x="1834350" y="348059"/>
                    </a:lnTo>
                    <a:lnTo>
                      <a:pt x="1833557" y="356791"/>
                    </a:lnTo>
                    <a:lnTo>
                      <a:pt x="1833557" y="365125"/>
                    </a:lnTo>
                    <a:lnTo>
                      <a:pt x="1833557" y="373856"/>
                    </a:lnTo>
                    <a:lnTo>
                      <a:pt x="1833953" y="382984"/>
                    </a:lnTo>
                    <a:lnTo>
                      <a:pt x="1835142" y="391716"/>
                    </a:lnTo>
                    <a:lnTo>
                      <a:pt x="1836726" y="400050"/>
                    </a:lnTo>
                    <a:lnTo>
                      <a:pt x="1838310" y="409178"/>
                    </a:lnTo>
                    <a:lnTo>
                      <a:pt x="1840290" y="417513"/>
                    </a:lnTo>
                    <a:lnTo>
                      <a:pt x="1843458" y="426244"/>
                    </a:lnTo>
                    <a:lnTo>
                      <a:pt x="1846230" y="434578"/>
                    </a:lnTo>
                    <a:lnTo>
                      <a:pt x="1850191" y="443310"/>
                    </a:lnTo>
                    <a:lnTo>
                      <a:pt x="1853755" y="451247"/>
                    </a:lnTo>
                    <a:lnTo>
                      <a:pt x="1858507" y="459581"/>
                    </a:lnTo>
                    <a:lnTo>
                      <a:pt x="1864844" y="469503"/>
                    </a:lnTo>
                    <a:lnTo>
                      <a:pt x="1871973" y="479028"/>
                    </a:lnTo>
                    <a:lnTo>
                      <a:pt x="1879497" y="488156"/>
                    </a:lnTo>
                    <a:lnTo>
                      <a:pt x="1887418" y="496888"/>
                    </a:lnTo>
                    <a:lnTo>
                      <a:pt x="1896527" y="504428"/>
                    </a:lnTo>
                    <a:lnTo>
                      <a:pt x="1905239" y="511969"/>
                    </a:lnTo>
                    <a:lnTo>
                      <a:pt x="1914744" y="518716"/>
                    </a:lnTo>
                    <a:lnTo>
                      <a:pt x="1924645" y="524669"/>
                    </a:lnTo>
                    <a:lnTo>
                      <a:pt x="1934942" y="529828"/>
                    </a:lnTo>
                    <a:lnTo>
                      <a:pt x="1945635" y="534988"/>
                    </a:lnTo>
                    <a:lnTo>
                      <a:pt x="1956723" y="538956"/>
                    </a:lnTo>
                    <a:lnTo>
                      <a:pt x="1967812" y="542131"/>
                    </a:lnTo>
                    <a:lnTo>
                      <a:pt x="1979297" y="545306"/>
                    </a:lnTo>
                    <a:lnTo>
                      <a:pt x="1990782" y="546894"/>
                    </a:lnTo>
                    <a:lnTo>
                      <a:pt x="2002267" y="548085"/>
                    </a:lnTo>
                    <a:lnTo>
                      <a:pt x="2014544" y="548481"/>
                    </a:lnTo>
                    <a:lnTo>
                      <a:pt x="2026425" y="548085"/>
                    </a:lnTo>
                    <a:lnTo>
                      <a:pt x="2038306" y="546894"/>
                    </a:lnTo>
                    <a:lnTo>
                      <a:pt x="2049791" y="544910"/>
                    </a:lnTo>
                    <a:lnTo>
                      <a:pt x="2061672" y="542131"/>
                    </a:lnTo>
                    <a:lnTo>
                      <a:pt x="2073157" y="538560"/>
                    </a:lnTo>
                    <a:lnTo>
                      <a:pt x="2084246" y="534194"/>
                    </a:lnTo>
                    <a:lnTo>
                      <a:pt x="2095335" y="529035"/>
                    </a:lnTo>
                    <a:lnTo>
                      <a:pt x="2106028" y="523081"/>
                    </a:lnTo>
                    <a:lnTo>
                      <a:pt x="2113552" y="518716"/>
                    </a:lnTo>
                    <a:lnTo>
                      <a:pt x="2121077" y="513556"/>
                    </a:lnTo>
                    <a:lnTo>
                      <a:pt x="2128206" y="508000"/>
                    </a:lnTo>
                    <a:lnTo>
                      <a:pt x="2134938" y="502047"/>
                    </a:lnTo>
                    <a:lnTo>
                      <a:pt x="2141275" y="496491"/>
                    </a:lnTo>
                    <a:lnTo>
                      <a:pt x="2147215" y="490141"/>
                    </a:lnTo>
                    <a:lnTo>
                      <a:pt x="2153156" y="483394"/>
                    </a:lnTo>
                    <a:lnTo>
                      <a:pt x="2158304" y="476647"/>
                    </a:lnTo>
                    <a:lnTo>
                      <a:pt x="2163452" y="469503"/>
                    </a:lnTo>
                    <a:lnTo>
                      <a:pt x="2168601" y="461566"/>
                    </a:lnTo>
                    <a:lnTo>
                      <a:pt x="2172957" y="454025"/>
                    </a:lnTo>
                    <a:lnTo>
                      <a:pt x="2176917" y="446485"/>
                    </a:lnTo>
                    <a:lnTo>
                      <a:pt x="2180482" y="438150"/>
                    </a:lnTo>
                    <a:lnTo>
                      <a:pt x="2183650" y="430213"/>
                    </a:lnTo>
                    <a:lnTo>
                      <a:pt x="2186818" y="421481"/>
                    </a:lnTo>
                    <a:lnTo>
                      <a:pt x="2189195" y="412750"/>
                    </a:lnTo>
                    <a:lnTo>
                      <a:pt x="2191175" y="404019"/>
                    </a:lnTo>
                    <a:lnTo>
                      <a:pt x="2192363" y="395288"/>
                    </a:lnTo>
                    <a:lnTo>
                      <a:pt x="2193947" y="386159"/>
                    </a:lnTo>
                    <a:lnTo>
                      <a:pt x="2194739" y="377428"/>
                    </a:lnTo>
                    <a:lnTo>
                      <a:pt x="2194739" y="368697"/>
                    </a:lnTo>
                    <a:lnTo>
                      <a:pt x="2194739" y="359569"/>
                    </a:lnTo>
                    <a:lnTo>
                      <a:pt x="2194343" y="351234"/>
                    </a:lnTo>
                    <a:lnTo>
                      <a:pt x="2192759" y="342503"/>
                    </a:lnTo>
                    <a:lnTo>
                      <a:pt x="2191571" y="333375"/>
                    </a:lnTo>
                    <a:lnTo>
                      <a:pt x="2189591" y="325041"/>
                    </a:lnTo>
                    <a:lnTo>
                      <a:pt x="2187610" y="316706"/>
                    </a:lnTo>
                    <a:lnTo>
                      <a:pt x="2184838" y="308372"/>
                    </a:lnTo>
                    <a:lnTo>
                      <a:pt x="2181670" y="299641"/>
                    </a:lnTo>
                    <a:lnTo>
                      <a:pt x="2178106" y="291703"/>
                    </a:lnTo>
                    <a:lnTo>
                      <a:pt x="2174145" y="283766"/>
                    </a:lnTo>
                    <a:lnTo>
                      <a:pt x="2169789" y="275828"/>
                    </a:lnTo>
                    <a:lnTo>
                      <a:pt x="2163452" y="265509"/>
                    </a:lnTo>
                    <a:lnTo>
                      <a:pt x="2156324" y="255984"/>
                    </a:lnTo>
                    <a:lnTo>
                      <a:pt x="2148799" y="247253"/>
                    </a:lnTo>
                    <a:lnTo>
                      <a:pt x="2140879" y="238522"/>
                    </a:lnTo>
                    <a:lnTo>
                      <a:pt x="2131770" y="230584"/>
                    </a:lnTo>
                    <a:lnTo>
                      <a:pt x="2123057" y="223441"/>
                    </a:lnTo>
                    <a:lnTo>
                      <a:pt x="2113552" y="216694"/>
                    </a:lnTo>
                    <a:lnTo>
                      <a:pt x="2103255" y="210344"/>
                    </a:lnTo>
                    <a:lnTo>
                      <a:pt x="2093355" y="204788"/>
                    </a:lnTo>
                    <a:lnTo>
                      <a:pt x="2082662" y="200422"/>
                    </a:lnTo>
                    <a:lnTo>
                      <a:pt x="2071969" y="196056"/>
                    </a:lnTo>
                    <a:lnTo>
                      <a:pt x="2060484" y="192881"/>
                    </a:lnTo>
                    <a:lnTo>
                      <a:pt x="2048999" y="190103"/>
                    </a:lnTo>
                    <a:lnTo>
                      <a:pt x="2037118" y="188119"/>
                    </a:lnTo>
                    <a:lnTo>
                      <a:pt x="2025633" y="186928"/>
                    </a:lnTo>
                    <a:lnTo>
                      <a:pt x="2013752" y="186531"/>
                    </a:lnTo>
                    <a:close/>
                    <a:moveTo>
                      <a:pt x="2066028" y="0"/>
                    </a:moveTo>
                    <a:lnTo>
                      <a:pt x="2156324" y="23812"/>
                    </a:lnTo>
                    <a:lnTo>
                      <a:pt x="2146027" y="100013"/>
                    </a:lnTo>
                    <a:lnTo>
                      <a:pt x="2140916" y="118533"/>
                    </a:lnTo>
                    <a:lnTo>
                      <a:pt x="2134542" y="115094"/>
                    </a:lnTo>
                    <a:lnTo>
                      <a:pt x="2132671" y="114357"/>
                    </a:lnTo>
                    <a:lnTo>
                      <a:pt x="2132562" y="114300"/>
                    </a:lnTo>
                    <a:lnTo>
                      <a:pt x="2123453" y="110728"/>
                    </a:lnTo>
                    <a:lnTo>
                      <a:pt x="2132671" y="114357"/>
                    </a:lnTo>
                    <a:lnTo>
                      <a:pt x="2140879" y="118666"/>
                    </a:lnTo>
                    <a:lnTo>
                      <a:pt x="2140916" y="118533"/>
                    </a:lnTo>
                    <a:lnTo>
                      <a:pt x="2144839" y="120650"/>
                    </a:lnTo>
                    <a:lnTo>
                      <a:pt x="2153552" y="125413"/>
                    </a:lnTo>
                    <a:lnTo>
                      <a:pt x="2167413" y="133747"/>
                    </a:lnTo>
                    <a:lnTo>
                      <a:pt x="2174145" y="138113"/>
                    </a:lnTo>
                    <a:lnTo>
                      <a:pt x="2180878" y="142875"/>
                    </a:lnTo>
                    <a:lnTo>
                      <a:pt x="2181274" y="143272"/>
                    </a:lnTo>
                    <a:lnTo>
                      <a:pt x="2187610" y="148034"/>
                    </a:lnTo>
                    <a:lnTo>
                      <a:pt x="2193947" y="153194"/>
                    </a:lnTo>
                    <a:lnTo>
                      <a:pt x="2205432" y="163909"/>
                    </a:lnTo>
                    <a:lnTo>
                      <a:pt x="2212560" y="170656"/>
                    </a:lnTo>
                    <a:lnTo>
                      <a:pt x="2221273" y="180181"/>
                    </a:lnTo>
                    <a:lnTo>
                      <a:pt x="2226433" y="186128"/>
                    </a:lnTo>
                    <a:lnTo>
                      <a:pt x="2226422" y="186134"/>
                    </a:lnTo>
                    <a:lnTo>
                      <a:pt x="2229194" y="189309"/>
                    </a:lnTo>
                    <a:lnTo>
                      <a:pt x="2226433" y="186128"/>
                    </a:lnTo>
                    <a:lnTo>
                      <a:pt x="2244639" y="175419"/>
                    </a:lnTo>
                    <a:lnTo>
                      <a:pt x="2315925" y="143669"/>
                    </a:lnTo>
                    <a:lnTo>
                      <a:pt x="2363053" y="224234"/>
                    </a:lnTo>
                    <a:lnTo>
                      <a:pt x="2302064" y="270669"/>
                    </a:lnTo>
                    <a:lnTo>
                      <a:pt x="2280282" y="283369"/>
                    </a:lnTo>
                    <a:lnTo>
                      <a:pt x="2284242" y="296466"/>
                    </a:lnTo>
                    <a:lnTo>
                      <a:pt x="2287015" y="309166"/>
                    </a:lnTo>
                    <a:lnTo>
                      <a:pt x="2289787" y="322263"/>
                    </a:lnTo>
                    <a:lnTo>
                      <a:pt x="2291371" y="335359"/>
                    </a:lnTo>
                    <a:lnTo>
                      <a:pt x="2292559" y="348456"/>
                    </a:lnTo>
                    <a:lnTo>
                      <a:pt x="2293351" y="361553"/>
                    </a:lnTo>
                    <a:lnTo>
                      <a:pt x="2293351" y="374650"/>
                    </a:lnTo>
                    <a:lnTo>
                      <a:pt x="2292559" y="387350"/>
                    </a:lnTo>
                    <a:lnTo>
                      <a:pt x="2318301" y="394097"/>
                    </a:lnTo>
                    <a:lnTo>
                      <a:pt x="2390775" y="422275"/>
                    </a:lnTo>
                    <a:lnTo>
                      <a:pt x="2367409" y="512763"/>
                    </a:lnTo>
                    <a:lnTo>
                      <a:pt x="2291371" y="502047"/>
                    </a:lnTo>
                    <a:lnTo>
                      <a:pt x="2262857" y="494506"/>
                    </a:lnTo>
                    <a:lnTo>
                      <a:pt x="2256916" y="506016"/>
                    </a:lnTo>
                    <a:lnTo>
                      <a:pt x="2250183" y="517128"/>
                    </a:lnTo>
                    <a:lnTo>
                      <a:pt x="2243451" y="527447"/>
                    </a:lnTo>
                    <a:lnTo>
                      <a:pt x="2235926" y="537766"/>
                    </a:lnTo>
                    <a:lnTo>
                      <a:pt x="2228006" y="547688"/>
                    </a:lnTo>
                    <a:lnTo>
                      <a:pt x="2219293" y="557610"/>
                    </a:lnTo>
                    <a:lnTo>
                      <a:pt x="2210580" y="566738"/>
                    </a:lnTo>
                    <a:lnTo>
                      <a:pt x="2201075" y="575469"/>
                    </a:lnTo>
                    <a:lnTo>
                      <a:pt x="2216125" y="601266"/>
                    </a:lnTo>
                    <a:lnTo>
                      <a:pt x="2247807" y="671910"/>
                    </a:lnTo>
                    <a:lnTo>
                      <a:pt x="2167413" y="719932"/>
                    </a:lnTo>
                    <a:lnTo>
                      <a:pt x="2121077" y="658416"/>
                    </a:lnTo>
                    <a:lnTo>
                      <a:pt x="2105632" y="632222"/>
                    </a:lnTo>
                    <a:lnTo>
                      <a:pt x="2110780" y="629841"/>
                    </a:lnTo>
                    <a:lnTo>
                      <a:pt x="2115929" y="627857"/>
                    </a:lnTo>
                    <a:lnTo>
                      <a:pt x="2104048" y="632222"/>
                    </a:lnTo>
                    <a:lnTo>
                      <a:pt x="2092563" y="635794"/>
                    </a:lnTo>
                    <a:lnTo>
                      <a:pt x="2083058" y="638969"/>
                    </a:lnTo>
                    <a:lnTo>
                      <a:pt x="2067217" y="642541"/>
                    </a:lnTo>
                    <a:lnTo>
                      <a:pt x="2059296" y="643732"/>
                    </a:lnTo>
                    <a:lnTo>
                      <a:pt x="2050583" y="644922"/>
                    </a:lnTo>
                    <a:lnTo>
                      <a:pt x="2048999" y="644922"/>
                    </a:lnTo>
                    <a:lnTo>
                      <a:pt x="2033554" y="646907"/>
                    </a:lnTo>
                    <a:lnTo>
                      <a:pt x="2018505" y="647303"/>
                    </a:lnTo>
                    <a:lnTo>
                      <a:pt x="2014544" y="647700"/>
                    </a:lnTo>
                    <a:lnTo>
                      <a:pt x="2008208" y="647303"/>
                    </a:lnTo>
                    <a:lnTo>
                      <a:pt x="2002617" y="647117"/>
                    </a:lnTo>
                    <a:lnTo>
                      <a:pt x="1994743" y="646510"/>
                    </a:lnTo>
                    <a:lnTo>
                      <a:pt x="1984842" y="645716"/>
                    </a:lnTo>
                    <a:lnTo>
                      <a:pt x="1996327" y="646907"/>
                    </a:lnTo>
                    <a:lnTo>
                      <a:pt x="2002617" y="647117"/>
                    </a:lnTo>
                    <a:lnTo>
                      <a:pt x="2005039" y="647303"/>
                    </a:lnTo>
                    <a:lnTo>
                      <a:pt x="1994347" y="687785"/>
                    </a:lnTo>
                    <a:lnTo>
                      <a:pt x="1970189" y="747713"/>
                    </a:lnTo>
                    <a:lnTo>
                      <a:pt x="1879497" y="724297"/>
                    </a:lnTo>
                    <a:lnTo>
                      <a:pt x="1886230" y="662385"/>
                    </a:lnTo>
                    <a:lnTo>
                      <a:pt x="1896923" y="621507"/>
                    </a:lnTo>
                    <a:lnTo>
                      <a:pt x="1904447" y="625078"/>
                    </a:lnTo>
                    <a:lnTo>
                      <a:pt x="1893754" y="619919"/>
                    </a:lnTo>
                    <a:lnTo>
                      <a:pt x="1883061" y="614363"/>
                    </a:lnTo>
                    <a:lnTo>
                      <a:pt x="1874745" y="609997"/>
                    </a:lnTo>
                    <a:lnTo>
                      <a:pt x="1860884" y="601663"/>
                    </a:lnTo>
                    <a:lnTo>
                      <a:pt x="1854151" y="596900"/>
                    </a:lnTo>
                    <a:lnTo>
                      <a:pt x="1847419" y="592535"/>
                    </a:lnTo>
                    <a:lnTo>
                      <a:pt x="1846627" y="592138"/>
                    </a:lnTo>
                    <a:lnTo>
                      <a:pt x="1840290" y="586978"/>
                    </a:lnTo>
                    <a:lnTo>
                      <a:pt x="1834350" y="581819"/>
                    </a:lnTo>
                    <a:lnTo>
                      <a:pt x="1822469" y="571103"/>
                    </a:lnTo>
                    <a:lnTo>
                      <a:pt x="1815736" y="564356"/>
                    </a:lnTo>
                    <a:lnTo>
                      <a:pt x="1809516" y="557841"/>
                    </a:lnTo>
                    <a:lnTo>
                      <a:pt x="1805439" y="553244"/>
                    </a:lnTo>
                    <a:lnTo>
                      <a:pt x="1799103" y="545703"/>
                    </a:lnTo>
                    <a:lnTo>
                      <a:pt x="1807023" y="555228"/>
                    </a:lnTo>
                    <a:lnTo>
                      <a:pt x="1809516" y="557841"/>
                    </a:lnTo>
                    <a:lnTo>
                      <a:pt x="1811776" y="560388"/>
                    </a:lnTo>
                    <a:lnTo>
                      <a:pt x="1779697" y="579438"/>
                    </a:lnTo>
                    <a:lnTo>
                      <a:pt x="1720292" y="604044"/>
                    </a:lnTo>
                    <a:lnTo>
                      <a:pt x="1673164" y="523875"/>
                    </a:lnTo>
                    <a:lnTo>
                      <a:pt x="1721480" y="484585"/>
                    </a:lnTo>
                    <a:lnTo>
                      <a:pt x="1752767" y="465931"/>
                    </a:lnTo>
                    <a:lnTo>
                      <a:pt x="1748410" y="452835"/>
                    </a:lnTo>
                    <a:lnTo>
                      <a:pt x="1744450" y="439341"/>
                    </a:lnTo>
                    <a:lnTo>
                      <a:pt x="1741282" y="425847"/>
                    </a:lnTo>
                    <a:lnTo>
                      <a:pt x="1738510" y="412353"/>
                    </a:lnTo>
                    <a:lnTo>
                      <a:pt x="1736530" y="398860"/>
                    </a:lnTo>
                    <a:lnTo>
                      <a:pt x="1735737" y="385366"/>
                    </a:lnTo>
                    <a:lnTo>
                      <a:pt x="1734945" y="371475"/>
                    </a:lnTo>
                    <a:lnTo>
                      <a:pt x="1735341" y="357981"/>
                    </a:lnTo>
                    <a:lnTo>
                      <a:pt x="1704451" y="350441"/>
                    </a:lnTo>
                    <a:lnTo>
                      <a:pt x="1644650" y="325438"/>
                    </a:lnTo>
                    <a:lnTo>
                      <a:pt x="1668412" y="235347"/>
                    </a:lnTo>
                    <a:lnTo>
                      <a:pt x="1730193" y="242094"/>
                    </a:lnTo>
                    <a:lnTo>
                      <a:pt x="1760687" y="250031"/>
                    </a:lnTo>
                    <a:lnTo>
                      <a:pt x="1766628" y="237331"/>
                    </a:lnTo>
                    <a:lnTo>
                      <a:pt x="1773361" y="225028"/>
                    </a:lnTo>
                    <a:lnTo>
                      <a:pt x="1781281" y="213519"/>
                    </a:lnTo>
                    <a:lnTo>
                      <a:pt x="1789202" y="201613"/>
                    </a:lnTo>
                    <a:lnTo>
                      <a:pt x="1797915" y="190500"/>
                    </a:lnTo>
                    <a:lnTo>
                      <a:pt x="1807023" y="179784"/>
                    </a:lnTo>
                    <a:lnTo>
                      <a:pt x="1816924" y="169069"/>
                    </a:lnTo>
                    <a:lnTo>
                      <a:pt x="1827221" y="159544"/>
                    </a:lnTo>
                    <a:lnTo>
                      <a:pt x="1812964" y="135334"/>
                    </a:lnTo>
                    <a:lnTo>
                      <a:pt x="1788410" y="75406"/>
                    </a:lnTo>
                    <a:lnTo>
                      <a:pt x="1868804" y="27781"/>
                    </a:lnTo>
                    <a:lnTo>
                      <a:pt x="1907219" y="76994"/>
                    </a:lnTo>
                    <a:lnTo>
                      <a:pt x="1923061" y="102791"/>
                    </a:lnTo>
                    <a:lnTo>
                      <a:pt x="1917516" y="105172"/>
                    </a:lnTo>
                    <a:lnTo>
                      <a:pt x="1912368" y="107156"/>
                    </a:lnTo>
                    <a:lnTo>
                      <a:pt x="1924249" y="102791"/>
                    </a:lnTo>
                    <a:lnTo>
                      <a:pt x="1935734" y="99219"/>
                    </a:lnTo>
                    <a:lnTo>
                      <a:pt x="1945239" y="96044"/>
                    </a:lnTo>
                    <a:lnTo>
                      <a:pt x="1961080" y="92869"/>
                    </a:lnTo>
                    <a:lnTo>
                      <a:pt x="1969001" y="91281"/>
                    </a:lnTo>
                    <a:lnTo>
                      <a:pt x="1977317" y="89694"/>
                    </a:lnTo>
                    <a:lnTo>
                      <a:pt x="1979297" y="89694"/>
                    </a:lnTo>
                    <a:lnTo>
                      <a:pt x="1994347" y="88106"/>
                    </a:lnTo>
                    <a:lnTo>
                      <a:pt x="2009792" y="87709"/>
                    </a:lnTo>
                    <a:lnTo>
                      <a:pt x="2013752" y="87709"/>
                    </a:lnTo>
                    <a:lnTo>
                      <a:pt x="2019693" y="87709"/>
                    </a:lnTo>
                    <a:lnTo>
                      <a:pt x="2031970" y="88503"/>
                    </a:lnTo>
                    <a:lnTo>
                      <a:pt x="2043455" y="89297"/>
                    </a:lnTo>
                    <a:lnTo>
                      <a:pt x="2034346" y="88503"/>
                    </a:lnTo>
                    <a:lnTo>
                      <a:pt x="2038306" y="72628"/>
                    </a:lnTo>
                    <a:lnTo>
                      <a:pt x="2066028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anchor="ctr">
                <a:scene3d>
                  <a:camera prst="orthographicFront"/>
                  <a:lightRig rig="threePt" dir="t"/>
                </a:scene3d>
                <a:sp3d contourW="12700">
                  <a:contourClr>
                    <a:srgbClr val="FFFFFF"/>
                  </a:contourClr>
                </a:sp3d>
              </a:bodyPr>
              <a:lstStyle/>
              <a:p>
                <a:pPr algn="ctr">
                  <a:defRPr/>
                </a:pPr>
                <a:endParaRPr lang="zh-CN" altLang="en-US" dirty="0">
                  <a:solidFill>
                    <a:srgbClr val="FFFFFF"/>
                  </a:solidFill>
                  <a:latin typeface="+mn-lt"/>
                  <a:ea typeface="+mn-ea"/>
                  <a:cs typeface="+mn-ea"/>
                  <a:sym typeface="+mn-lt"/>
                </a:endParaRPr>
              </a:p>
            </p:txBody>
          </p:sp>
        </p:grpSp>
        <p:grpSp>
          <p:nvGrpSpPr>
            <p:cNvPr id="64" name="组合 63"/>
            <p:cNvGrpSpPr/>
            <p:nvPr/>
          </p:nvGrpSpPr>
          <p:grpSpPr>
            <a:xfrm>
              <a:off x="17003" y="9710"/>
              <a:ext cx="722" cy="651"/>
              <a:chOff x="6068610" y="2138335"/>
              <a:chExt cx="428348" cy="386204"/>
            </a:xfrm>
          </p:grpSpPr>
          <p:sp>
            <p:nvSpPr>
              <p:cNvPr id="65" name="Freeform 5"/>
              <p:cNvSpPr/>
              <p:nvPr/>
            </p:nvSpPr>
            <p:spPr bwMode="auto">
              <a:xfrm>
                <a:off x="6068610" y="2138335"/>
                <a:ext cx="428348" cy="386204"/>
              </a:xfrm>
              <a:custGeom>
                <a:avLst/>
                <a:gdLst>
                  <a:gd name="T0" fmla="*/ 2151 w 2740"/>
                  <a:gd name="T1" fmla="*/ 2315 h 2446"/>
                  <a:gd name="T2" fmla="*/ 2055 w 2740"/>
                  <a:gd name="T3" fmla="*/ 2410 h 2446"/>
                  <a:gd name="T4" fmla="*/ 1918 w 2740"/>
                  <a:gd name="T5" fmla="*/ 2445 h 2446"/>
                  <a:gd name="T6" fmla="*/ 816 w 2740"/>
                  <a:gd name="T7" fmla="*/ 2445 h 2446"/>
                  <a:gd name="T8" fmla="*/ 685 w 2740"/>
                  <a:gd name="T9" fmla="*/ 2410 h 2446"/>
                  <a:gd name="T10" fmla="*/ 589 w 2740"/>
                  <a:gd name="T11" fmla="*/ 2314 h 2446"/>
                  <a:gd name="T12" fmla="*/ 36 w 2740"/>
                  <a:gd name="T13" fmla="*/ 1356 h 2446"/>
                  <a:gd name="T14" fmla="*/ 0 w 2740"/>
                  <a:gd name="T15" fmla="*/ 1223 h 2446"/>
                  <a:gd name="T16" fmla="*/ 36 w 2740"/>
                  <a:gd name="T17" fmla="*/ 1089 h 2446"/>
                  <a:gd name="T18" fmla="*/ 587 w 2740"/>
                  <a:gd name="T19" fmla="*/ 135 h 2446"/>
                  <a:gd name="T20" fmla="*/ 685 w 2740"/>
                  <a:gd name="T21" fmla="*/ 37 h 2446"/>
                  <a:gd name="T22" fmla="*/ 810 w 2740"/>
                  <a:gd name="T23" fmla="*/ 1 h 2446"/>
                  <a:gd name="T24" fmla="*/ 1916 w 2740"/>
                  <a:gd name="T25" fmla="*/ 1 h 2446"/>
                  <a:gd name="T26" fmla="*/ 2055 w 2740"/>
                  <a:gd name="T27" fmla="*/ 37 h 2446"/>
                  <a:gd name="T28" fmla="*/ 2151 w 2740"/>
                  <a:gd name="T29" fmla="*/ 132 h 2446"/>
                  <a:gd name="T30" fmla="*/ 2702 w 2740"/>
                  <a:gd name="T31" fmla="*/ 1086 h 2446"/>
                  <a:gd name="T32" fmla="*/ 2740 w 2740"/>
                  <a:gd name="T33" fmla="*/ 1223 h 2446"/>
                  <a:gd name="T34" fmla="*/ 2701 w 2740"/>
                  <a:gd name="T35" fmla="*/ 1361 h 2446"/>
                  <a:gd name="T36" fmla="*/ 2151 w 2740"/>
                  <a:gd name="T37" fmla="*/ 2315 h 24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740" h="2446">
                    <a:moveTo>
                      <a:pt x="2151" y="2315"/>
                    </a:moveTo>
                    <a:cubicBezTo>
                      <a:pt x="2128" y="2353"/>
                      <a:pt x="2096" y="2386"/>
                      <a:pt x="2055" y="2410"/>
                    </a:cubicBezTo>
                    <a:cubicBezTo>
                      <a:pt x="2012" y="2435"/>
                      <a:pt x="1965" y="2446"/>
                      <a:pt x="1918" y="2445"/>
                    </a:cubicBezTo>
                    <a:lnTo>
                      <a:pt x="816" y="2445"/>
                    </a:lnTo>
                    <a:cubicBezTo>
                      <a:pt x="772" y="2445"/>
                      <a:pt x="726" y="2434"/>
                      <a:pt x="685" y="2410"/>
                    </a:cubicBezTo>
                    <a:cubicBezTo>
                      <a:pt x="644" y="2386"/>
                      <a:pt x="611" y="2353"/>
                      <a:pt x="589" y="2314"/>
                    </a:cubicBezTo>
                    <a:lnTo>
                      <a:pt x="36" y="1356"/>
                    </a:lnTo>
                    <a:cubicBezTo>
                      <a:pt x="13" y="1317"/>
                      <a:pt x="0" y="1272"/>
                      <a:pt x="0" y="1223"/>
                    </a:cubicBezTo>
                    <a:cubicBezTo>
                      <a:pt x="0" y="1174"/>
                      <a:pt x="13" y="1129"/>
                      <a:pt x="36" y="1089"/>
                    </a:cubicBezTo>
                    <a:lnTo>
                      <a:pt x="587" y="135"/>
                    </a:lnTo>
                    <a:cubicBezTo>
                      <a:pt x="610" y="96"/>
                      <a:pt x="643" y="61"/>
                      <a:pt x="685" y="37"/>
                    </a:cubicBezTo>
                    <a:cubicBezTo>
                      <a:pt x="724" y="14"/>
                      <a:pt x="767" y="2"/>
                      <a:pt x="810" y="1"/>
                    </a:cubicBezTo>
                    <a:lnTo>
                      <a:pt x="1916" y="1"/>
                    </a:lnTo>
                    <a:cubicBezTo>
                      <a:pt x="1963" y="0"/>
                      <a:pt x="2011" y="11"/>
                      <a:pt x="2055" y="37"/>
                    </a:cubicBezTo>
                    <a:cubicBezTo>
                      <a:pt x="2096" y="60"/>
                      <a:pt x="2129" y="93"/>
                      <a:pt x="2151" y="132"/>
                    </a:cubicBezTo>
                    <a:lnTo>
                      <a:pt x="2702" y="1086"/>
                    </a:lnTo>
                    <a:cubicBezTo>
                      <a:pt x="2726" y="1126"/>
                      <a:pt x="2740" y="1173"/>
                      <a:pt x="2740" y="1223"/>
                    </a:cubicBezTo>
                    <a:cubicBezTo>
                      <a:pt x="2740" y="1274"/>
                      <a:pt x="2726" y="1321"/>
                      <a:pt x="2701" y="1361"/>
                    </a:cubicBezTo>
                    <a:lnTo>
                      <a:pt x="2151" y="2315"/>
                    </a:lnTo>
                    <a:close/>
                  </a:path>
                </a:pathLst>
              </a:custGeom>
              <a:solidFill>
                <a:srgbClr val="0070C0"/>
              </a:solidFill>
              <a:ln w="9525" cap="flat">
                <a:noFill/>
                <a:prstDash val="solid"/>
                <a:miter lim="800000"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dirty="0">
                  <a:latin typeface="+mn-lt"/>
                  <a:ea typeface="+mn-ea"/>
                  <a:cs typeface="+mn-ea"/>
                  <a:sym typeface="+mn-lt"/>
                </a:endParaRPr>
              </a:p>
            </p:txBody>
          </p:sp>
          <p:sp>
            <p:nvSpPr>
              <p:cNvPr id="66" name="KSO_Shape"/>
              <p:cNvSpPr/>
              <p:nvPr/>
            </p:nvSpPr>
            <p:spPr bwMode="auto">
              <a:xfrm>
                <a:off x="6173883" y="2215236"/>
                <a:ext cx="232088" cy="197274"/>
              </a:xfrm>
              <a:custGeom>
                <a:avLst/>
                <a:gdLst>
                  <a:gd name="T0" fmla="*/ 1221908 w 2276475"/>
                  <a:gd name="T1" fmla="*/ 1328927 h 1936751"/>
                  <a:gd name="T2" fmla="*/ 1196654 w 2276475"/>
                  <a:gd name="T3" fmla="*/ 1388292 h 1936751"/>
                  <a:gd name="T4" fmla="*/ 691864 w 2276475"/>
                  <a:gd name="T5" fmla="*/ 1376845 h 1936751"/>
                  <a:gd name="T6" fmla="*/ 695585 w 2276475"/>
                  <a:gd name="T7" fmla="*/ 1314285 h 1936751"/>
                  <a:gd name="T8" fmla="*/ 1104489 w 2276475"/>
                  <a:gd name="T9" fmla="*/ 1115137 h 1936751"/>
                  <a:gd name="T10" fmla="*/ 1117497 w 2276475"/>
                  <a:gd name="T11" fmla="*/ 1168850 h 1936751"/>
                  <a:gd name="T12" fmla="*/ 811396 w 2276475"/>
                  <a:gd name="T13" fmla="*/ 1188695 h 1936751"/>
                  <a:gd name="T14" fmla="*/ 783254 w 2276475"/>
                  <a:gd name="T15" fmla="*/ 1141068 h 1936751"/>
                  <a:gd name="T16" fmla="*/ 309026 w 2276475"/>
                  <a:gd name="T17" fmla="*/ 898551 h 1936751"/>
                  <a:gd name="T18" fmla="*/ 798665 w 2276475"/>
                  <a:gd name="T19" fmla="*/ 935449 h 1936751"/>
                  <a:gd name="T20" fmla="*/ 759855 w 2276475"/>
                  <a:gd name="T21" fmla="*/ 989335 h 1936751"/>
                  <a:gd name="T22" fmla="*/ 259317 w 2276475"/>
                  <a:gd name="T23" fmla="*/ 967303 h 1936751"/>
                  <a:gd name="T24" fmla="*/ 277393 w 2276475"/>
                  <a:gd name="T25" fmla="*/ 906514 h 1936751"/>
                  <a:gd name="T26" fmla="*/ 1086287 w 2276475"/>
                  <a:gd name="T27" fmla="*/ 817903 h 1936751"/>
                  <a:gd name="T28" fmla="*/ 1028372 w 2276475"/>
                  <a:gd name="T29" fmla="*/ 919230 h 1936751"/>
                  <a:gd name="T30" fmla="*/ 999280 w 2276475"/>
                  <a:gd name="T31" fmla="*/ 917630 h 1936751"/>
                  <a:gd name="T32" fmla="*/ 289574 w 2276475"/>
                  <a:gd name="T33" fmla="*/ 706099 h 1936751"/>
                  <a:gd name="T34" fmla="*/ 590631 w 2276475"/>
                  <a:gd name="T35" fmla="*/ 735033 h 1936751"/>
                  <a:gd name="T36" fmla="*/ 567535 w 2276475"/>
                  <a:gd name="T37" fmla="*/ 784938 h 1936751"/>
                  <a:gd name="T38" fmla="*/ 259309 w 2276475"/>
                  <a:gd name="T39" fmla="*/ 770073 h 1936751"/>
                  <a:gd name="T40" fmla="*/ 267273 w 2276475"/>
                  <a:gd name="T41" fmla="*/ 715124 h 1936751"/>
                  <a:gd name="T42" fmla="*/ 836933 w 2276475"/>
                  <a:gd name="T43" fmla="*/ 505684 h 1936751"/>
                  <a:gd name="T44" fmla="*/ 846494 w 2276475"/>
                  <a:gd name="T45" fmla="*/ 574170 h 1936751"/>
                  <a:gd name="T46" fmla="*/ 268069 w 2276475"/>
                  <a:gd name="T47" fmla="*/ 592752 h 1936751"/>
                  <a:gd name="T48" fmla="*/ 238855 w 2276475"/>
                  <a:gd name="T49" fmla="*/ 530105 h 1936751"/>
                  <a:gd name="T50" fmla="*/ 1467818 w 2276475"/>
                  <a:gd name="T51" fmla="*/ 344025 h 1936751"/>
                  <a:gd name="T52" fmla="*/ 1566759 w 2276475"/>
                  <a:gd name="T53" fmla="*/ 428438 h 1936751"/>
                  <a:gd name="T54" fmla="*/ 1578461 w 2276475"/>
                  <a:gd name="T55" fmla="*/ 479936 h 1936751"/>
                  <a:gd name="T56" fmla="*/ 1197862 w 2276475"/>
                  <a:gd name="T57" fmla="*/ 846789 h 1936751"/>
                  <a:gd name="T58" fmla="*/ 1138817 w 2276475"/>
                  <a:gd name="T59" fmla="*/ 842806 h 1936751"/>
                  <a:gd name="T60" fmla="*/ 1093869 w 2276475"/>
                  <a:gd name="T61" fmla="*/ 799538 h 1936751"/>
                  <a:gd name="T62" fmla="*/ 1075782 w 2276475"/>
                  <a:gd name="T63" fmla="*/ 737423 h 1936751"/>
                  <a:gd name="T64" fmla="*/ 1456382 w 2276475"/>
                  <a:gd name="T65" fmla="*/ 344821 h 1936751"/>
                  <a:gd name="T66" fmla="*/ 199469 w 2276475"/>
                  <a:gd name="T67" fmla="*/ 367345 h 1936751"/>
                  <a:gd name="T68" fmla="*/ 114475 w 2276475"/>
                  <a:gd name="T69" fmla="*/ 448541 h 1936751"/>
                  <a:gd name="T70" fmla="*/ 103321 w 2276475"/>
                  <a:gd name="T71" fmla="*/ 1407238 h 1936751"/>
                  <a:gd name="T72" fmla="*/ 171315 w 2276475"/>
                  <a:gd name="T73" fmla="*/ 1503559 h 1936751"/>
                  <a:gd name="T74" fmla="*/ 1382734 w 2276475"/>
                  <a:gd name="T75" fmla="*/ 1530890 h 1936751"/>
                  <a:gd name="T76" fmla="*/ 1488975 w 2276475"/>
                  <a:gd name="T77" fmla="*/ 1477289 h 1936751"/>
                  <a:gd name="T78" fmla="*/ 1531737 w 2276475"/>
                  <a:gd name="T79" fmla="*/ 1365845 h 1936751"/>
                  <a:gd name="T80" fmla="*/ 1605841 w 2276475"/>
                  <a:gd name="T81" fmla="*/ 1539381 h 1936751"/>
                  <a:gd name="T82" fmla="*/ 1513146 w 2276475"/>
                  <a:gd name="T83" fmla="*/ 1611821 h 1936751"/>
                  <a:gd name="T84" fmla="*/ 101461 w 2276475"/>
                  <a:gd name="T85" fmla="*/ 1605982 h 1936751"/>
                  <a:gd name="T86" fmla="*/ 16468 w 2276475"/>
                  <a:gd name="T87" fmla="*/ 1525317 h 1936751"/>
                  <a:gd name="T88" fmla="*/ 5312 w 2276475"/>
                  <a:gd name="T89" fmla="*/ 391226 h 1936751"/>
                  <a:gd name="T90" fmla="*/ 73307 w 2276475"/>
                  <a:gd name="T91" fmla="*/ 295170 h 1936751"/>
                  <a:gd name="T92" fmla="*/ 1746529 w 2276475"/>
                  <a:gd name="T93" fmla="*/ 88926 h 1936751"/>
                  <a:gd name="T94" fmla="*/ 1805153 w 2276475"/>
                  <a:gd name="T95" fmla="*/ 114614 h 1936751"/>
                  <a:gd name="T96" fmla="*/ 1838312 w 2276475"/>
                  <a:gd name="T97" fmla="*/ 176846 h 1936751"/>
                  <a:gd name="T98" fmla="*/ 1821600 w 2276475"/>
                  <a:gd name="T99" fmla="*/ 237490 h 1936751"/>
                  <a:gd name="T100" fmla="*/ 1620792 w 2276475"/>
                  <a:gd name="T101" fmla="*/ 421806 h 1936751"/>
                  <a:gd name="T102" fmla="*/ 1543068 w 2276475"/>
                  <a:gd name="T103" fmla="*/ 339447 h 1936751"/>
                  <a:gd name="T104" fmla="*/ 1506460 w 2276475"/>
                  <a:gd name="T105" fmla="*/ 289925 h 1936751"/>
                  <a:gd name="T106" fmla="*/ 1716818 w 2276475"/>
                  <a:gd name="T107" fmla="*/ 92634 h 1936751"/>
                  <a:gd name="T108" fmla="*/ 1893521 w 2276475"/>
                  <a:gd name="T109" fmla="*/ 35131 h 1936751"/>
                  <a:gd name="T110" fmla="*/ 1889783 w 2276475"/>
                  <a:gd name="T111" fmla="*/ 106078 h 1936751"/>
                  <a:gd name="T112" fmla="*/ 1844400 w 2276475"/>
                  <a:gd name="T113" fmla="*/ 105545 h 1936751"/>
                  <a:gd name="T114" fmla="*/ 1793944 w 2276475"/>
                  <a:gd name="T115" fmla="*/ 59669 h 1936751"/>
                  <a:gd name="T116" fmla="*/ 1847069 w 2276475"/>
                  <a:gd name="T117" fmla="*/ 16194 h 1936751"/>
                  <a:gd name="T118" fmla="*/ 1697756 w 2276475"/>
                  <a:gd name="T119" fmla="*/ 22017 h 1936751"/>
                  <a:gd name="T120" fmla="*/ 1364698 w 2276475"/>
                  <a:gd name="T121" fmla="*/ 383050 h 1936751"/>
                  <a:gd name="T122" fmla="*/ 1317840 w 2276475"/>
                  <a:gd name="T123" fmla="*/ 375887 h 1936751"/>
                  <a:gd name="T124" fmla="*/ 1320237 w 2276475"/>
                  <a:gd name="T125" fmla="*/ 329200 h 1936751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0" t="0" r="r" b="b"/>
                <a:pathLst>
                  <a:path w="2276475" h="1936751">
                    <a:moveTo>
                      <a:pt x="872202" y="1555750"/>
                    </a:moveTo>
                    <a:lnTo>
                      <a:pt x="879190" y="1555750"/>
                    </a:lnTo>
                    <a:lnTo>
                      <a:pt x="1397284" y="1555750"/>
                    </a:lnTo>
                    <a:lnTo>
                      <a:pt x="1404272" y="1555750"/>
                    </a:lnTo>
                    <a:lnTo>
                      <a:pt x="1410943" y="1557024"/>
                    </a:lnTo>
                    <a:lnTo>
                      <a:pt x="1417614" y="1557979"/>
                    </a:lnTo>
                    <a:lnTo>
                      <a:pt x="1423649" y="1560208"/>
                    </a:lnTo>
                    <a:lnTo>
                      <a:pt x="1430002" y="1562437"/>
                    </a:lnTo>
                    <a:lnTo>
                      <a:pt x="1435403" y="1565303"/>
                    </a:lnTo>
                    <a:lnTo>
                      <a:pt x="1440485" y="1568168"/>
                    </a:lnTo>
                    <a:lnTo>
                      <a:pt x="1445567" y="1571989"/>
                    </a:lnTo>
                    <a:lnTo>
                      <a:pt x="1450015" y="1576128"/>
                    </a:lnTo>
                    <a:lnTo>
                      <a:pt x="1453509" y="1580268"/>
                    </a:lnTo>
                    <a:lnTo>
                      <a:pt x="1457321" y="1584726"/>
                    </a:lnTo>
                    <a:lnTo>
                      <a:pt x="1460180" y="1589502"/>
                    </a:lnTo>
                    <a:lnTo>
                      <a:pt x="1462403" y="1594915"/>
                    </a:lnTo>
                    <a:lnTo>
                      <a:pt x="1463674" y="1600009"/>
                    </a:lnTo>
                    <a:lnTo>
                      <a:pt x="1464944" y="1605741"/>
                    </a:lnTo>
                    <a:lnTo>
                      <a:pt x="1465262" y="1611472"/>
                    </a:lnTo>
                    <a:lnTo>
                      <a:pt x="1464944" y="1617203"/>
                    </a:lnTo>
                    <a:lnTo>
                      <a:pt x="1463674" y="1622935"/>
                    </a:lnTo>
                    <a:lnTo>
                      <a:pt x="1462403" y="1628029"/>
                    </a:lnTo>
                    <a:lnTo>
                      <a:pt x="1460180" y="1633124"/>
                    </a:lnTo>
                    <a:lnTo>
                      <a:pt x="1457321" y="1638218"/>
                    </a:lnTo>
                    <a:lnTo>
                      <a:pt x="1453509" y="1642358"/>
                    </a:lnTo>
                    <a:lnTo>
                      <a:pt x="1450015" y="1646815"/>
                    </a:lnTo>
                    <a:lnTo>
                      <a:pt x="1445567" y="1650955"/>
                    </a:lnTo>
                    <a:lnTo>
                      <a:pt x="1440485" y="1654457"/>
                    </a:lnTo>
                    <a:lnTo>
                      <a:pt x="1435403" y="1657641"/>
                    </a:lnTo>
                    <a:lnTo>
                      <a:pt x="1430002" y="1660507"/>
                    </a:lnTo>
                    <a:lnTo>
                      <a:pt x="1423649" y="1662736"/>
                    </a:lnTo>
                    <a:lnTo>
                      <a:pt x="1417614" y="1664328"/>
                    </a:lnTo>
                    <a:lnTo>
                      <a:pt x="1410943" y="1665920"/>
                    </a:lnTo>
                    <a:lnTo>
                      <a:pt x="1404272" y="1666875"/>
                    </a:lnTo>
                    <a:lnTo>
                      <a:pt x="1397284" y="1666875"/>
                    </a:lnTo>
                    <a:lnTo>
                      <a:pt x="879190" y="1666875"/>
                    </a:lnTo>
                    <a:lnTo>
                      <a:pt x="872202" y="1666875"/>
                    </a:lnTo>
                    <a:lnTo>
                      <a:pt x="865531" y="1665920"/>
                    </a:lnTo>
                    <a:lnTo>
                      <a:pt x="858860" y="1664328"/>
                    </a:lnTo>
                    <a:lnTo>
                      <a:pt x="852507" y="1662736"/>
                    </a:lnTo>
                    <a:lnTo>
                      <a:pt x="846790" y="1660507"/>
                    </a:lnTo>
                    <a:lnTo>
                      <a:pt x="841389" y="1657641"/>
                    </a:lnTo>
                    <a:lnTo>
                      <a:pt x="835989" y="1654139"/>
                    </a:lnTo>
                    <a:lnTo>
                      <a:pt x="831224" y="1650955"/>
                    </a:lnTo>
                    <a:lnTo>
                      <a:pt x="826777" y="1646815"/>
                    </a:lnTo>
                    <a:lnTo>
                      <a:pt x="822648" y="1642358"/>
                    </a:lnTo>
                    <a:lnTo>
                      <a:pt x="819471" y="1637900"/>
                    </a:lnTo>
                    <a:lnTo>
                      <a:pt x="816612" y="1633124"/>
                    </a:lnTo>
                    <a:lnTo>
                      <a:pt x="814389" y="1628029"/>
                    </a:lnTo>
                    <a:lnTo>
                      <a:pt x="812483" y="1622935"/>
                    </a:lnTo>
                    <a:lnTo>
                      <a:pt x="811530" y="1617203"/>
                    </a:lnTo>
                    <a:lnTo>
                      <a:pt x="811212" y="1611472"/>
                    </a:lnTo>
                    <a:lnTo>
                      <a:pt x="811530" y="1605741"/>
                    </a:lnTo>
                    <a:lnTo>
                      <a:pt x="812483" y="1600009"/>
                    </a:lnTo>
                    <a:lnTo>
                      <a:pt x="814389" y="1594915"/>
                    </a:lnTo>
                    <a:lnTo>
                      <a:pt x="816612" y="1589820"/>
                    </a:lnTo>
                    <a:lnTo>
                      <a:pt x="819471" y="1584726"/>
                    </a:lnTo>
                    <a:lnTo>
                      <a:pt x="822648" y="1580268"/>
                    </a:lnTo>
                    <a:lnTo>
                      <a:pt x="826777" y="1576128"/>
                    </a:lnTo>
                    <a:lnTo>
                      <a:pt x="831224" y="1571989"/>
                    </a:lnTo>
                    <a:lnTo>
                      <a:pt x="835989" y="1568168"/>
                    </a:lnTo>
                    <a:lnTo>
                      <a:pt x="841389" y="1565303"/>
                    </a:lnTo>
                    <a:lnTo>
                      <a:pt x="846790" y="1562437"/>
                    </a:lnTo>
                    <a:lnTo>
                      <a:pt x="852507" y="1560208"/>
                    </a:lnTo>
                    <a:lnTo>
                      <a:pt x="858860" y="1558298"/>
                    </a:lnTo>
                    <a:lnTo>
                      <a:pt x="865531" y="1557024"/>
                    </a:lnTo>
                    <a:lnTo>
                      <a:pt x="872202" y="1555750"/>
                    </a:lnTo>
                    <a:close/>
                    <a:moveTo>
                      <a:pt x="984211" y="1325563"/>
                    </a:moveTo>
                    <a:lnTo>
                      <a:pt x="1292263" y="1325563"/>
                    </a:lnTo>
                    <a:lnTo>
                      <a:pt x="1297339" y="1325880"/>
                    </a:lnTo>
                    <a:lnTo>
                      <a:pt x="1302415" y="1326513"/>
                    </a:lnTo>
                    <a:lnTo>
                      <a:pt x="1307174" y="1327779"/>
                    </a:lnTo>
                    <a:lnTo>
                      <a:pt x="1311615" y="1329361"/>
                    </a:lnTo>
                    <a:lnTo>
                      <a:pt x="1315740" y="1331260"/>
                    </a:lnTo>
                    <a:lnTo>
                      <a:pt x="1319864" y="1333792"/>
                    </a:lnTo>
                    <a:lnTo>
                      <a:pt x="1323671" y="1336640"/>
                    </a:lnTo>
                    <a:lnTo>
                      <a:pt x="1327161" y="1340121"/>
                    </a:lnTo>
                    <a:lnTo>
                      <a:pt x="1330333" y="1343286"/>
                    </a:lnTo>
                    <a:lnTo>
                      <a:pt x="1332871" y="1347400"/>
                    </a:lnTo>
                    <a:lnTo>
                      <a:pt x="1335409" y="1351198"/>
                    </a:lnTo>
                    <a:lnTo>
                      <a:pt x="1337630" y="1355629"/>
                    </a:lnTo>
                    <a:lnTo>
                      <a:pt x="1339216" y="1360059"/>
                    </a:lnTo>
                    <a:lnTo>
                      <a:pt x="1340485" y="1364807"/>
                    </a:lnTo>
                    <a:lnTo>
                      <a:pt x="1341437" y="1369870"/>
                    </a:lnTo>
                    <a:lnTo>
                      <a:pt x="1341437" y="1374934"/>
                    </a:lnTo>
                    <a:lnTo>
                      <a:pt x="1341437" y="1379681"/>
                    </a:lnTo>
                    <a:lnTo>
                      <a:pt x="1340485" y="1384745"/>
                    </a:lnTo>
                    <a:lnTo>
                      <a:pt x="1339216" y="1389492"/>
                    </a:lnTo>
                    <a:lnTo>
                      <a:pt x="1337630" y="1393923"/>
                    </a:lnTo>
                    <a:lnTo>
                      <a:pt x="1335409" y="1398037"/>
                    </a:lnTo>
                    <a:lnTo>
                      <a:pt x="1332871" y="1402151"/>
                    </a:lnTo>
                    <a:lnTo>
                      <a:pt x="1330016" y="1405632"/>
                    </a:lnTo>
                    <a:lnTo>
                      <a:pt x="1327161" y="1409430"/>
                    </a:lnTo>
                    <a:lnTo>
                      <a:pt x="1323671" y="1412595"/>
                    </a:lnTo>
                    <a:lnTo>
                      <a:pt x="1319864" y="1415443"/>
                    </a:lnTo>
                    <a:lnTo>
                      <a:pt x="1315740" y="1417659"/>
                    </a:lnTo>
                    <a:lnTo>
                      <a:pt x="1311615" y="1419874"/>
                    </a:lnTo>
                    <a:lnTo>
                      <a:pt x="1306857" y="1421773"/>
                    </a:lnTo>
                    <a:lnTo>
                      <a:pt x="1302415" y="1422722"/>
                    </a:lnTo>
                    <a:lnTo>
                      <a:pt x="1297339" y="1423672"/>
                    </a:lnTo>
                    <a:lnTo>
                      <a:pt x="1292263" y="1423988"/>
                    </a:lnTo>
                    <a:lnTo>
                      <a:pt x="984211" y="1423988"/>
                    </a:lnTo>
                    <a:lnTo>
                      <a:pt x="979453" y="1423672"/>
                    </a:lnTo>
                    <a:lnTo>
                      <a:pt x="974377" y="1422722"/>
                    </a:lnTo>
                    <a:lnTo>
                      <a:pt x="969618" y="1421773"/>
                    </a:lnTo>
                    <a:lnTo>
                      <a:pt x="965176" y="1419874"/>
                    </a:lnTo>
                    <a:lnTo>
                      <a:pt x="960735" y="1417659"/>
                    </a:lnTo>
                    <a:lnTo>
                      <a:pt x="956928" y="1415443"/>
                    </a:lnTo>
                    <a:lnTo>
                      <a:pt x="952803" y="1412595"/>
                    </a:lnTo>
                    <a:lnTo>
                      <a:pt x="949631" y="1409430"/>
                    </a:lnTo>
                    <a:lnTo>
                      <a:pt x="946141" y="1405632"/>
                    </a:lnTo>
                    <a:lnTo>
                      <a:pt x="943286" y="1402151"/>
                    </a:lnTo>
                    <a:lnTo>
                      <a:pt x="941065" y="1398037"/>
                    </a:lnTo>
                    <a:lnTo>
                      <a:pt x="938844" y="1393923"/>
                    </a:lnTo>
                    <a:lnTo>
                      <a:pt x="937258" y="1389492"/>
                    </a:lnTo>
                    <a:lnTo>
                      <a:pt x="935989" y="1384745"/>
                    </a:lnTo>
                    <a:lnTo>
                      <a:pt x="935355" y="1379681"/>
                    </a:lnTo>
                    <a:lnTo>
                      <a:pt x="935037" y="1374934"/>
                    </a:lnTo>
                    <a:lnTo>
                      <a:pt x="935355" y="1369870"/>
                    </a:lnTo>
                    <a:lnTo>
                      <a:pt x="935989" y="1364807"/>
                    </a:lnTo>
                    <a:lnTo>
                      <a:pt x="937258" y="1360059"/>
                    </a:lnTo>
                    <a:lnTo>
                      <a:pt x="938844" y="1355629"/>
                    </a:lnTo>
                    <a:lnTo>
                      <a:pt x="940748" y="1351198"/>
                    </a:lnTo>
                    <a:lnTo>
                      <a:pt x="943286" y="1347400"/>
                    </a:lnTo>
                    <a:lnTo>
                      <a:pt x="946141" y="1343286"/>
                    </a:lnTo>
                    <a:lnTo>
                      <a:pt x="949631" y="1340121"/>
                    </a:lnTo>
                    <a:lnTo>
                      <a:pt x="952803" y="1336640"/>
                    </a:lnTo>
                    <a:lnTo>
                      <a:pt x="956928" y="1333792"/>
                    </a:lnTo>
                    <a:lnTo>
                      <a:pt x="960735" y="1331260"/>
                    </a:lnTo>
                    <a:lnTo>
                      <a:pt x="965176" y="1329361"/>
                    </a:lnTo>
                    <a:lnTo>
                      <a:pt x="969618" y="1327779"/>
                    </a:lnTo>
                    <a:lnTo>
                      <a:pt x="974377" y="1326513"/>
                    </a:lnTo>
                    <a:lnTo>
                      <a:pt x="979453" y="1325880"/>
                    </a:lnTo>
                    <a:lnTo>
                      <a:pt x="984211" y="1325563"/>
                    </a:lnTo>
                    <a:close/>
                    <a:moveTo>
                      <a:pt x="369286" y="1074738"/>
                    </a:moveTo>
                    <a:lnTo>
                      <a:pt x="887697" y="1074738"/>
                    </a:lnTo>
                    <a:lnTo>
                      <a:pt x="894368" y="1075056"/>
                    </a:lnTo>
                    <a:lnTo>
                      <a:pt x="901356" y="1076008"/>
                    </a:lnTo>
                    <a:lnTo>
                      <a:pt x="908027" y="1077278"/>
                    </a:lnTo>
                    <a:lnTo>
                      <a:pt x="914063" y="1079183"/>
                    </a:lnTo>
                    <a:lnTo>
                      <a:pt x="920098" y="1081406"/>
                    </a:lnTo>
                    <a:lnTo>
                      <a:pt x="925816" y="1084263"/>
                    </a:lnTo>
                    <a:lnTo>
                      <a:pt x="930898" y="1087438"/>
                    </a:lnTo>
                    <a:lnTo>
                      <a:pt x="935663" y="1090931"/>
                    </a:lnTo>
                    <a:lnTo>
                      <a:pt x="940110" y="1094741"/>
                    </a:lnTo>
                    <a:lnTo>
                      <a:pt x="944240" y="1099186"/>
                    </a:lnTo>
                    <a:lnTo>
                      <a:pt x="947416" y="1103948"/>
                    </a:lnTo>
                    <a:lnTo>
                      <a:pt x="950275" y="1108711"/>
                    </a:lnTo>
                    <a:lnTo>
                      <a:pt x="952499" y="1113791"/>
                    </a:lnTo>
                    <a:lnTo>
                      <a:pt x="954405" y="1118871"/>
                    </a:lnTo>
                    <a:lnTo>
                      <a:pt x="955358" y="1124903"/>
                    </a:lnTo>
                    <a:lnTo>
                      <a:pt x="955675" y="1130301"/>
                    </a:lnTo>
                    <a:lnTo>
                      <a:pt x="955358" y="1136016"/>
                    </a:lnTo>
                    <a:lnTo>
                      <a:pt x="954405" y="1141413"/>
                    </a:lnTo>
                    <a:lnTo>
                      <a:pt x="952499" y="1147128"/>
                    </a:lnTo>
                    <a:lnTo>
                      <a:pt x="950275" y="1152208"/>
                    </a:lnTo>
                    <a:lnTo>
                      <a:pt x="947416" y="1156971"/>
                    </a:lnTo>
                    <a:lnTo>
                      <a:pt x="944240" y="1161098"/>
                    </a:lnTo>
                    <a:lnTo>
                      <a:pt x="940110" y="1165543"/>
                    </a:lnTo>
                    <a:lnTo>
                      <a:pt x="935663" y="1169671"/>
                    </a:lnTo>
                    <a:lnTo>
                      <a:pt x="930898" y="1173163"/>
                    </a:lnTo>
                    <a:lnTo>
                      <a:pt x="925816" y="1176656"/>
                    </a:lnTo>
                    <a:lnTo>
                      <a:pt x="920098" y="1179196"/>
                    </a:lnTo>
                    <a:lnTo>
                      <a:pt x="914063" y="1181736"/>
                    </a:lnTo>
                    <a:lnTo>
                      <a:pt x="908027" y="1183323"/>
                    </a:lnTo>
                    <a:lnTo>
                      <a:pt x="901356" y="1184593"/>
                    </a:lnTo>
                    <a:lnTo>
                      <a:pt x="894368" y="1185546"/>
                    </a:lnTo>
                    <a:lnTo>
                      <a:pt x="887697" y="1185863"/>
                    </a:lnTo>
                    <a:lnTo>
                      <a:pt x="369286" y="1185863"/>
                    </a:lnTo>
                    <a:lnTo>
                      <a:pt x="362615" y="1185546"/>
                    </a:lnTo>
                    <a:lnTo>
                      <a:pt x="355944" y="1184593"/>
                    </a:lnTo>
                    <a:lnTo>
                      <a:pt x="349273" y="1183323"/>
                    </a:lnTo>
                    <a:lnTo>
                      <a:pt x="343238" y="1181736"/>
                    </a:lnTo>
                    <a:lnTo>
                      <a:pt x="337203" y="1179196"/>
                    </a:lnTo>
                    <a:lnTo>
                      <a:pt x="331485" y="1176656"/>
                    </a:lnTo>
                    <a:lnTo>
                      <a:pt x="326402" y="1173163"/>
                    </a:lnTo>
                    <a:lnTo>
                      <a:pt x="321637" y="1169671"/>
                    </a:lnTo>
                    <a:lnTo>
                      <a:pt x="317190" y="1165543"/>
                    </a:lnTo>
                    <a:lnTo>
                      <a:pt x="313378" y="1161098"/>
                    </a:lnTo>
                    <a:lnTo>
                      <a:pt x="309884" y="1156971"/>
                    </a:lnTo>
                    <a:lnTo>
                      <a:pt x="307025" y="1152208"/>
                    </a:lnTo>
                    <a:lnTo>
                      <a:pt x="304802" y="1147128"/>
                    </a:lnTo>
                    <a:lnTo>
                      <a:pt x="302896" y="1141413"/>
                    </a:lnTo>
                    <a:lnTo>
                      <a:pt x="301943" y="1136016"/>
                    </a:lnTo>
                    <a:lnTo>
                      <a:pt x="301625" y="1130301"/>
                    </a:lnTo>
                    <a:lnTo>
                      <a:pt x="301943" y="1124903"/>
                    </a:lnTo>
                    <a:lnTo>
                      <a:pt x="302896" y="1119188"/>
                    </a:lnTo>
                    <a:lnTo>
                      <a:pt x="304802" y="1113791"/>
                    </a:lnTo>
                    <a:lnTo>
                      <a:pt x="307025" y="1108711"/>
                    </a:lnTo>
                    <a:lnTo>
                      <a:pt x="309884" y="1103948"/>
                    </a:lnTo>
                    <a:lnTo>
                      <a:pt x="313378" y="1099186"/>
                    </a:lnTo>
                    <a:lnTo>
                      <a:pt x="317190" y="1094741"/>
                    </a:lnTo>
                    <a:lnTo>
                      <a:pt x="321637" y="1091248"/>
                    </a:lnTo>
                    <a:lnTo>
                      <a:pt x="326402" y="1087438"/>
                    </a:lnTo>
                    <a:lnTo>
                      <a:pt x="331485" y="1084263"/>
                    </a:lnTo>
                    <a:lnTo>
                      <a:pt x="337203" y="1081406"/>
                    </a:lnTo>
                    <a:lnTo>
                      <a:pt x="343238" y="1079183"/>
                    </a:lnTo>
                    <a:lnTo>
                      <a:pt x="349273" y="1077278"/>
                    </a:lnTo>
                    <a:lnTo>
                      <a:pt x="355944" y="1076008"/>
                    </a:lnTo>
                    <a:lnTo>
                      <a:pt x="362615" y="1075056"/>
                    </a:lnTo>
                    <a:lnTo>
                      <a:pt x="369286" y="1074738"/>
                    </a:lnTo>
                    <a:close/>
                    <a:moveTo>
                      <a:pt x="1261435" y="965200"/>
                    </a:moveTo>
                    <a:lnTo>
                      <a:pt x="1264624" y="965200"/>
                    </a:lnTo>
                    <a:lnTo>
                      <a:pt x="1267814" y="965200"/>
                    </a:lnTo>
                    <a:lnTo>
                      <a:pt x="1271322" y="965838"/>
                    </a:lnTo>
                    <a:lnTo>
                      <a:pt x="1275149" y="967114"/>
                    </a:lnTo>
                    <a:lnTo>
                      <a:pt x="1278977" y="968390"/>
                    </a:lnTo>
                    <a:lnTo>
                      <a:pt x="1282804" y="969984"/>
                    </a:lnTo>
                    <a:lnTo>
                      <a:pt x="1290777" y="973811"/>
                    </a:lnTo>
                    <a:lnTo>
                      <a:pt x="1298113" y="978277"/>
                    </a:lnTo>
                    <a:lnTo>
                      <a:pt x="1304491" y="982742"/>
                    </a:lnTo>
                    <a:lnTo>
                      <a:pt x="1308637" y="986250"/>
                    </a:lnTo>
                    <a:lnTo>
                      <a:pt x="1312784" y="990715"/>
                    </a:lnTo>
                    <a:lnTo>
                      <a:pt x="1317249" y="997094"/>
                    </a:lnTo>
                    <a:lnTo>
                      <a:pt x="1321395" y="1004429"/>
                    </a:lnTo>
                    <a:lnTo>
                      <a:pt x="1325222" y="1012403"/>
                    </a:lnTo>
                    <a:lnTo>
                      <a:pt x="1326817" y="1016549"/>
                    </a:lnTo>
                    <a:lnTo>
                      <a:pt x="1328092" y="1020057"/>
                    </a:lnTo>
                    <a:lnTo>
                      <a:pt x="1329368" y="1024203"/>
                    </a:lnTo>
                    <a:lnTo>
                      <a:pt x="1330006" y="1027711"/>
                    </a:lnTo>
                    <a:lnTo>
                      <a:pt x="1330325" y="1030901"/>
                    </a:lnTo>
                    <a:lnTo>
                      <a:pt x="1330006" y="1034090"/>
                    </a:lnTo>
                    <a:lnTo>
                      <a:pt x="1329368" y="1036004"/>
                    </a:lnTo>
                    <a:lnTo>
                      <a:pt x="1327774" y="1038236"/>
                    </a:lnTo>
                    <a:lnTo>
                      <a:pt x="1228904" y="1099472"/>
                    </a:lnTo>
                    <a:lnTo>
                      <a:pt x="1226990" y="1101066"/>
                    </a:lnTo>
                    <a:lnTo>
                      <a:pt x="1225396" y="1102342"/>
                    </a:lnTo>
                    <a:lnTo>
                      <a:pt x="1223163" y="1103618"/>
                    </a:lnTo>
                    <a:lnTo>
                      <a:pt x="1220930" y="1104575"/>
                    </a:lnTo>
                    <a:lnTo>
                      <a:pt x="1219017" y="1105213"/>
                    </a:lnTo>
                    <a:lnTo>
                      <a:pt x="1216784" y="1105850"/>
                    </a:lnTo>
                    <a:lnTo>
                      <a:pt x="1212000" y="1106488"/>
                    </a:lnTo>
                    <a:lnTo>
                      <a:pt x="1207854" y="1105850"/>
                    </a:lnTo>
                    <a:lnTo>
                      <a:pt x="1205622" y="1105213"/>
                    </a:lnTo>
                    <a:lnTo>
                      <a:pt x="1203389" y="1104575"/>
                    </a:lnTo>
                    <a:lnTo>
                      <a:pt x="1201475" y="1103618"/>
                    </a:lnTo>
                    <a:lnTo>
                      <a:pt x="1199243" y="1102342"/>
                    </a:lnTo>
                    <a:lnTo>
                      <a:pt x="1197329" y="1101066"/>
                    </a:lnTo>
                    <a:lnTo>
                      <a:pt x="1195735" y="1099472"/>
                    </a:lnTo>
                    <a:lnTo>
                      <a:pt x="1194140" y="1097558"/>
                    </a:lnTo>
                    <a:lnTo>
                      <a:pt x="1192864" y="1095963"/>
                    </a:lnTo>
                    <a:lnTo>
                      <a:pt x="1191588" y="1093731"/>
                    </a:lnTo>
                    <a:lnTo>
                      <a:pt x="1190632" y="1091817"/>
                    </a:lnTo>
                    <a:lnTo>
                      <a:pt x="1189356" y="1087352"/>
                    </a:lnTo>
                    <a:lnTo>
                      <a:pt x="1189037" y="1082887"/>
                    </a:lnTo>
                    <a:lnTo>
                      <a:pt x="1189356" y="1078741"/>
                    </a:lnTo>
                    <a:lnTo>
                      <a:pt x="1190632" y="1074276"/>
                    </a:lnTo>
                    <a:lnTo>
                      <a:pt x="1191588" y="1072043"/>
                    </a:lnTo>
                    <a:lnTo>
                      <a:pt x="1192864" y="1070130"/>
                    </a:lnTo>
                    <a:lnTo>
                      <a:pt x="1194140" y="1068535"/>
                    </a:lnTo>
                    <a:lnTo>
                      <a:pt x="1195735" y="1066621"/>
                    </a:lnTo>
                    <a:lnTo>
                      <a:pt x="1257289" y="967433"/>
                    </a:lnTo>
                    <a:lnTo>
                      <a:pt x="1258884" y="965838"/>
                    </a:lnTo>
                    <a:lnTo>
                      <a:pt x="1261435" y="965200"/>
                    </a:lnTo>
                    <a:close/>
                    <a:moveTo>
                      <a:pt x="346041" y="844550"/>
                    </a:moveTo>
                    <a:lnTo>
                      <a:pt x="350799" y="844550"/>
                    </a:lnTo>
                    <a:lnTo>
                      <a:pt x="658851" y="844550"/>
                    </a:lnTo>
                    <a:lnTo>
                      <a:pt x="663927" y="844550"/>
                    </a:lnTo>
                    <a:lnTo>
                      <a:pt x="669003" y="845185"/>
                    </a:lnTo>
                    <a:lnTo>
                      <a:pt x="673762" y="846773"/>
                    </a:lnTo>
                    <a:lnTo>
                      <a:pt x="678204" y="848043"/>
                    </a:lnTo>
                    <a:lnTo>
                      <a:pt x="682645" y="850265"/>
                    </a:lnTo>
                    <a:lnTo>
                      <a:pt x="686452" y="852805"/>
                    </a:lnTo>
                    <a:lnTo>
                      <a:pt x="690259" y="855345"/>
                    </a:lnTo>
                    <a:lnTo>
                      <a:pt x="693749" y="858838"/>
                    </a:lnTo>
                    <a:lnTo>
                      <a:pt x="697239" y="862330"/>
                    </a:lnTo>
                    <a:lnTo>
                      <a:pt x="699777" y="865823"/>
                    </a:lnTo>
                    <a:lnTo>
                      <a:pt x="702315" y="869950"/>
                    </a:lnTo>
                    <a:lnTo>
                      <a:pt x="704218" y="874395"/>
                    </a:lnTo>
                    <a:lnTo>
                      <a:pt x="705804" y="879158"/>
                    </a:lnTo>
                    <a:lnTo>
                      <a:pt x="707391" y="883920"/>
                    </a:lnTo>
                    <a:lnTo>
                      <a:pt x="708025" y="888683"/>
                    </a:lnTo>
                    <a:lnTo>
                      <a:pt x="708025" y="893763"/>
                    </a:lnTo>
                    <a:lnTo>
                      <a:pt x="708025" y="898843"/>
                    </a:lnTo>
                    <a:lnTo>
                      <a:pt x="707391" y="903605"/>
                    </a:lnTo>
                    <a:lnTo>
                      <a:pt x="705804" y="908368"/>
                    </a:lnTo>
                    <a:lnTo>
                      <a:pt x="704218" y="912495"/>
                    </a:lnTo>
                    <a:lnTo>
                      <a:pt x="702315" y="916940"/>
                    </a:lnTo>
                    <a:lnTo>
                      <a:pt x="699777" y="921068"/>
                    </a:lnTo>
                    <a:lnTo>
                      <a:pt x="697239" y="924878"/>
                    </a:lnTo>
                    <a:lnTo>
                      <a:pt x="693749" y="928370"/>
                    </a:lnTo>
                    <a:lnTo>
                      <a:pt x="690259" y="931545"/>
                    </a:lnTo>
                    <a:lnTo>
                      <a:pt x="686452" y="934403"/>
                    </a:lnTo>
                    <a:lnTo>
                      <a:pt x="682645" y="936943"/>
                    </a:lnTo>
                    <a:lnTo>
                      <a:pt x="678204" y="938848"/>
                    </a:lnTo>
                    <a:lnTo>
                      <a:pt x="673762" y="940753"/>
                    </a:lnTo>
                    <a:lnTo>
                      <a:pt x="669003" y="941705"/>
                    </a:lnTo>
                    <a:lnTo>
                      <a:pt x="663927" y="942658"/>
                    </a:lnTo>
                    <a:lnTo>
                      <a:pt x="658851" y="942975"/>
                    </a:lnTo>
                    <a:lnTo>
                      <a:pt x="350799" y="942975"/>
                    </a:lnTo>
                    <a:lnTo>
                      <a:pt x="346041" y="942658"/>
                    </a:lnTo>
                    <a:lnTo>
                      <a:pt x="340965" y="941705"/>
                    </a:lnTo>
                    <a:lnTo>
                      <a:pt x="336206" y="940753"/>
                    </a:lnTo>
                    <a:lnTo>
                      <a:pt x="331764" y="938848"/>
                    </a:lnTo>
                    <a:lnTo>
                      <a:pt x="327323" y="936943"/>
                    </a:lnTo>
                    <a:lnTo>
                      <a:pt x="323516" y="934403"/>
                    </a:lnTo>
                    <a:lnTo>
                      <a:pt x="319391" y="931545"/>
                    </a:lnTo>
                    <a:lnTo>
                      <a:pt x="316219" y="928370"/>
                    </a:lnTo>
                    <a:lnTo>
                      <a:pt x="312729" y="924878"/>
                    </a:lnTo>
                    <a:lnTo>
                      <a:pt x="309874" y="921068"/>
                    </a:lnTo>
                    <a:lnTo>
                      <a:pt x="307653" y="916940"/>
                    </a:lnTo>
                    <a:lnTo>
                      <a:pt x="305432" y="912495"/>
                    </a:lnTo>
                    <a:lnTo>
                      <a:pt x="303846" y="908368"/>
                    </a:lnTo>
                    <a:lnTo>
                      <a:pt x="302577" y="903605"/>
                    </a:lnTo>
                    <a:lnTo>
                      <a:pt x="301943" y="898843"/>
                    </a:lnTo>
                    <a:lnTo>
                      <a:pt x="301625" y="893763"/>
                    </a:lnTo>
                    <a:lnTo>
                      <a:pt x="301943" y="888683"/>
                    </a:lnTo>
                    <a:lnTo>
                      <a:pt x="302577" y="883920"/>
                    </a:lnTo>
                    <a:lnTo>
                      <a:pt x="303846" y="879158"/>
                    </a:lnTo>
                    <a:lnTo>
                      <a:pt x="305432" y="874395"/>
                    </a:lnTo>
                    <a:lnTo>
                      <a:pt x="307336" y="869950"/>
                    </a:lnTo>
                    <a:lnTo>
                      <a:pt x="309874" y="865823"/>
                    </a:lnTo>
                    <a:lnTo>
                      <a:pt x="312729" y="862330"/>
                    </a:lnTo>
                    <a:lnTo>
                      <a:pt x="316219" y="858838"/>
                    </a:lnTo>
                    <a:lnTo>
                      <a:pt x="319391" y="855345"/>
                    </a:lnTo>
                    <a:lnTo>
                      <a:pt x="323516" y="852805"/>
                    </a:lnTo>
                    <a:lnTo>
                      <a:pt x="327323" y="850265"/>
                    </a:lnTo>
                    <a:lnTo>
                      <a:pt x="331764" y="848043"/>
                    </a:lnTo>
                    <a:lnTo>
                      <a:pt x="336206" y="846773"/>
                    </a:lnTo>
                    <a:lnTo>
                      <a:pt x="340965" y="845185"/>
                    </a:lnTo>
                    <a:lnTo>
                      <a:pt x="346041" y="844550"/>
                    </a:lnTo>
                    <a:close/>
                    <a:moveTo>
                      <a:pt x="344144" y="590550"/>
                    </a:moveTo>
                    <a:lnTo>
                      <a:pt x="960782" y="590550"/>
                    </a:lnTo>
                    <a:lnTo>
                      <a:pt x="966812" y="591185"/>
                    </a:lnTo>
                    <a:lnTo>
                      <a:pt x="973159" y="592138"/>
                    </a:lnTo>
                    <a:lnTo>
                      <a:pt x="978871" y="593725"/>
                    </a:lnTo>
                    <a:lnTo>
                      <a:pt x="984584" y="595630"/>
                    </a:lnTo>
                    <a:lnTo>
                      <a:pt x="990296" y="598488"/>
                    </a:lnTo>
                    <a:lnTo>
                      <a:pt x="995374" y="601345"/>
                    </a:lnTo>
                    <a:lnTo>
                      <a:pt x="1000135" y="604838"/>
                    </a:lnTo>
                    <a:lnTo>
                      <a:pt x="1004260" y="608965"/>
                    </a:lnTo>
                    <a:lnTo>
                      <a:pt x="1008386" y="613410"/>
                    </a:lnTo>
                    <a:lnTo>
                      <a:pt x="1011560" y="617855"/>
                    </a:lnTo>
                    <a:lnTo>
                      <a:pt x="1015051" y="623253"/>
                    </a:lnTo>
                    <a:lnTo>
                      <a:pt x="1017590" y="628650"/>
                    </a:lnTo>
                    <a:lnTo>
                      <a:pt x="1019811" y="634048"/>
                    </a:lnTo>
                    <a:lnTo>
                      <a:pt x="1021081" y="639763"/>
                    </a:lnTo>
                    <a:lnTo>
                      <a:pt x="1021715" y="646113"/>
                    </a:lnTo>
                    <a:lnTo>
                      <a:pt x="1022350" y="652145"/>
                    </a:lnTo>
                    <a:lnTo>
                      <a:pt x="1021715" y="658813"/>
                    </a:lnTo>
                    <a:lnTo>
                      <a:pt x="1021081" y="664528"/>
                    </a:lnTo>
                    <a:lnTo>
                      <a:pt x="1019811" y="670878"/>
                    </a:lnTo>
                    <a:lnTo>
                      <a:pt x="1017590" y="676275"/>
                    </a:lnTo>
                    <a:lnTo>
                      <a:pt x="1015051" y="681673"/>
                    </a:lnTo>
                    <a:lnTo>
                      <a:pt x="1011560" y="686753"/>
                    </a:lnTo>
                    <a:lnTo>
                      <a:pt x="1008386" y="691515"/>
                    </a:lnTo>
                    <a:lnTo>
                      <a:pt x="1004260" y="695960"/>
                    </a:lnTo>
                    <a:lnTo>
                      <a:pt x="1000135" y="700088"/>
                    </a:lnTo>
                    <a:lnTo>
                      <a:pt x="995374" y="703580"/>
                    </a:lnTo>
                    <a:lnTo>
                      <a:pt x="990296" y="706438"/>
                    </a:lnTo>
                    <a:lnTo>
                      <a:pt x="984584" y="708978"/>
                    </a:lnTo>
                    <a:lnTo>
                      <a:pt x="978871" y="711200"/>
                    </a:lnTo>
                    <a:lnTo>
                      <a:pt x="973159" y="712788"/>
                    </a:lnTo>
                    <a:lnTo>
                      <a:pt x="966812" y="713740"/>
                    </a:lnTo>
                    <a:lnTo>
                      <a:pt x="960782" y="714375"/>
                    </a:lnTo>
                    <a:lnTo>
                      <a:pt x="344144" y="714375"/>
                    </a:lnTo>
                    <a:lnTo>
                      <a:pt x="338114" y="713740"/>
                    </a:lnTo>
                    <a:lnTo>
                      <a:pt x="331767" y="712788"/>
                    </a:lnTo>
                    <a:lnTo>
                      <a:pt x="326054" y="711200"/>
                    </a:lnTo>
                    <a:lnTo>
                      <a:pt x="320342" y="708978"/>
                    </a:lnTo>
                    <a:lnTo>
                      <a:pt x="314946" y="706438"/>
                    </a:lnTo>
                    <a:lnTo>
                      <a:pt x="309869" y="703580"/>
                    </a:lnTo>
                    <a:lnTo>
                      <a:pt x="305108" y="700088"/>
                    </a:lnTo>
                    <a:lnTo>
                      <a:pt x="300982" y="695960"/>
                    </a:lnTo>
                    <a:lnTo>
                      <a:pt x="296857" y="691515"/>
                    </a:lnTo>
                    <a:lnTo>
                      <a:pt x="293366" y="686753"/>
                    </a:lnTo>
                    <a:lnTo>
                      <a:pt x="290192" y="681673"/>
                    </a:lnTo>
                    <a:lnTo>
                      <a:pt x="287653" y="676275"/>
                    </a:lnTo>
                    <a:lnTo>
                      <a:pt x="285432" y="670878"/>
                    </a:lnTo>
                    <a:lnTo>
                      <a:pt x="284162" y="664528"/>
                    </a:lnTo>
                    <a:lnTo>
                      <a:pt x="282893" y="658813"/>
                    </a:lnTo>
                    <a:lnTo>
                      <a:pt x="282575" y="652145"/>
                    </a:lnTo>
                    <a:lnTo>
                      <a:pt x="282893" y="646113"/>
                    </a:lnTo>
                    <a:lnTo>
                      <a:pt x="284162" y="639763"/>
                    </a:lnTo>
                    <a:lnTo>
                      <a:pt x="285432" y="634048"/>
                    </a:lnTo>
                    <a:lnTo>
                      <a:pt x="287653" y="628650"/>
                    </a:lnTo>
                    <a:lnTo>
                      <a:pt x="290192" y="623253"/>
                    </a:lnTo>
                    <a:lnTo>
                      <a:pt x="293366" y="617855"/>
                    </a:lnTo>
                    <a:lnTo>
                      <a:pt x="296857" y="613410"/>
                    </a:lnTo>
                    <a:lnTo>
                      <a:pt x="300982" y="608965"/>
                    </a:lnTo>
                    <a:lnTo>
                      <a:pt x="305108" y="604838"/>
                    </a:lnTo>
                    <a:lnTo>
                      <a:pt x="309869" y="601345"/>
                    </a:lnTo>
                    <a:lnTo>
                      <a:pt x="314946" y="598488"/>
                    </a:lnTo>
                    <a:lnTo>
                      <a:pt x="320342" y="595630"/>
                    </a:lnTo>
                    <a:lnTo>
                      <a:pt x="326054" y="593725"/>
                    </a:lnTo>
                    <a:lnTo>
                      <a:pt x="331767" y="592138"/>
                    </a:lnTo>
                    <a:lnTo>
                      <a:pt x="338114" y="591185"/>
                    </a:lnTo>
                    <a:lnTo>
                      <a:pt x="344144" y="590550"/>
                    </a:lnTo>
                    <a:close/>
                    <a:moveTo>
                      <a:pt x="1750865" y="411163"/>
                    </a:moveTo>
                    <a:lnTo>
                      <a:pt x="1754043" y="411481"/>
                    </a:lnTo>
                    <a:lnTo>
                      <a:pt x="1757540" y="411798"/>
                    </a:lnTo>
                    <a:lnTo>
                      <a:pt x="1760718" y="413068"/>
                    </a:lnTo>
                    <a:lnTo>
                      <a:pt x="1764214" y="414021"/>
                    </a:lnTo>
                    <a:lnTo>
                      <a:pt x="1767710" y="414973"/>
                    </a:lnTo>
                    <a:lnTo>
                      <a:pt x="1770889" y="416878"/>
                    </a:lnTo>
                    <a:lnTo>
                      <a:pt x="1777563" y="421006"/>
                    </a:lnTo>
                    <a:lnTo>
                      <a:pt x="1784555" y="425768"/>
                    </a:lnTo>
                    <a:lnTo>
                      <a:pt x="1790912" y="431166"/>
                    </a:lnTo>
                    <a:lnTo>
                      <a:pt x="1797904" y="437198"/>
                    </a:lnTo>
                    <a:lnTo>
                      <a:pt x="1812207" y="451486"/>
                    </a:lnTo>
                    <a:lnTo>
                      <a:pt x="1827145" y="466408"/>
                    </a:lnTo>
                    <a:lnTo>
                      <a:pt x="1836680" y="476251"/>
                    </a:lnTo>
                    <a:lnTo>
                      <a:pt x="1851935" y="491173"/>
                    </a:lnTo>
                    <a:lnTo>
                      <a:pt x="1865920" y="505461"/>
                    </a:lnTo>
                    <a:lnTo>
                      <a:pt x="1872277" y="512446"/>
                    </a:lnTo>
                    <a:lnTo>
                      <a:pt x="1877680" y="519431"/>
                    </a:lnTo>
                    <a:lnTo>
                      <a:pt x="1882447" y="525781"/>
                    </a:lnTo>
                    <a:lnTo>
                      <a:pt x="1886579" y="532766"/>
                    </a:lnTo>
                    <a:lnTo>
                      <a:pt x="1888486" y="536258"/>
                    </a:lnTo>
                    <a:lnTo>
                      <a:pt x="1889439" y="539433"/>
                    </a:lnTo>
                    <a:lnTo>
                      <a:pt x="1891029" y="542608"/>
                    </a:lnTo>
                    <a:lnTo>
                      <a:pt x="1891664" y="546101"/>
                    </a:lnTo>
                    <a:lnTo>
                      <a:pt x="1891982" y="549593"/>
                    </a:lnTo>
                    <a:lnTo>
                      <a:pt x="1892300" y="552768"/>
                    </a:lnTo>
                    <a:lnTo>
                      <a:pt x="1892300" y="556261"/>
                    </a:lnTo>
                    <a:lnTo>
                      <a:pt x="1891664" y="559753"/>
                    </a:lnTo>
                    <a:lnTo>
                      <a:pt x="1891029" y="562928"/>
                    </a:lnTo>
                    <a:lnTo>
                      <a:pt x="1889757" y="566738"/>
                    </a:lnTo>
                    <a:lnTo>
                      <a:pt x="1888486" y="570231"/>
                    </a:lnTo>
                    <a:lnTo>
                      <a:pt x="1886261" y="574041"/>
                    </a:lnTo>
                    <a:lnTo>
                      <a:pt x="1884036" y="577533"/>
                    </a:lnTo>
                    <a:lnTo>
                      <a:pt x="1881176" y="581343"/>
                    </a:lnTo>
                    <a:lnTo>
                      <a:pt x="1877680" y="585153"/>
                    </a:lnTo>
                    <a:lnTo>
                      <a:pt x="1874184" y="588963"/>
                    </a:lnTo>
                    <a:lnTo>
                      <a:pt x="1476895" y="985838"/>
                    </a:lnTo>
                    <a:lnTo>
                      <a:pt x="1472763" y="989966"/>
                    </a:lnTo>
                    <a:lnTo>
                      <a:pt x="1468313" y="993458"/>
                    </a:lnTo>
                    <a:lnTo>
                      <a:pt x="1464182" y="996633"/>
                    </a:lnTo>
                    <a:lnTo>
                      <a:pt x="1459732" y="999808"/>
                    </a:lnTo>
                    <a:lnTo>
                      <a:pt x="1455282" y="1002348"/>
                    </a:lnTo>
                    <a:lnTo>
                      <a:pt x="1450515" y="1004888"/>
                    </a:lnTo>
                    <a:lnTo>
                      <a:pt x="1446065" y="1007111"/>
                    </a:lnTo>
                    <a:lnTo>
                      <a:pt x="1440980" y="1009016"/>
                    </a:lnTo>
                    <a:lnTo>
                      <a:pt x="1436212" y="1010921"/>
                    </a:lnTo>
                    <a:lnTo>
                      <a:pt x="1431445" y="1012826"/>
                    </a:lnTo>
                    <a:lnTo>
                      <a:pt x="1426360" y="1013778"/>
                    </a:lnTo>
                    <a:lnTo>
                      <a:pt x="1421274" y="1015366"/>
                    </a:lnTo>
                    <a:lnTo>
                      <a:pt x="1416507" y="1016001"/>
                    </a:lnTo>
                    <a:lnTo>
                      <a:pt x="1411422" y="1016953"/>
                    </a:lnTo>
                    <a:lnTo>
                      <a:pt x="1406336" y="1017271"/>
                    </a:lnTo>
                    <a:lnTo>
                      <a:pt x="1401569" y="1017588"/>
                    </a:lnTo>
                    <a:lnTo>
                      <a:pt x="1396484" y="1017588"/>
                    </a:lnTo>
                    <a:lnTo>
                      <a:pt x="1391716" y="1017271"/>
                    </a:lnTo>
                    <a:lnTo>
                      <a:pt x="1386949" y="1016953"/>
                    </a:lnTo>
                    <a:lnTo>
                      <a:pt x="1382499" y="1015683"/>
                    </a:lnTo>
                    <a:lnTo>
                      <a:pt x="1377731" y="1015048"/>
                    </a:lnTo>
                    <a:lnTo>
                      <a:pt x="1373282" y="1013461"/>
                    </a:lnTo>
                    <a:lnTo>
                      <a:pt x="1368832" y="1012191"/>
                    </a:lnTo>
                    <a:lnTo>
                      <a:pt x="1364700" y="1010286"/>
                    </a:lnTo>
                    <a:lnTo>
                      <a:pt x="1360886" y="1008063"/>
                    </a:lnTo>
                    <a:lnTo>
                      <a:pt x="1357072" y="1005523"/>
                    </a:lnTo>
                    <a:lnTo>
                      <a:pt x="1353576" y="1002983"/>
                    </a:lnTo>
                    <a:lnTo>
                      <a:pt x="1350080" y="1000126"/>
                    </a:lnTo>
                    <a:lnTo>
                      <a:pt x="1347220" y="996633"/>
                    </a:lnTo>
                    <a:lnTo>
                      <a:pt x="1344359" y="993458"/>
                    </a:lnTo>
                    <a:lnTo>
                      <a:pt x="1341817" y="989331"/>
                    </a:lnTo>
                    <a:lnTo>
                      <a:pt x="1339274" y="985521"/>
                    </a:lnTo>
                    <a:lnTo>
                      <a:pt x="1337367" y="981076"/>
                    </a:lnTo>
                    <a:lnTo>
                      <a:pt x="1335778" y="976313"/>
                    </a:lnTo>
                    <a:lnTo>
                      <a:pt x="1326561" y="967106"/>
                    </a:lnTo>
                    <a:lnTo>
                      <a:pt x="1322111" y="965518"/>
                    </a:lnTo>
                    <a:lnTo>
                      <a:pt x="1317979" y="963296"/>
                    </a:lnTo>
                    <a:lnTo>
                      <a:pt x="1314165" y="961073"/>
                    </a:lnTo>
                    <a:lnTo>
                      <a:pt x="1310351" y="958851"/>
                    </a:lnTo>
                    <a:lnTo>
                      <a:pt x="1307173" y="956311"/>
                    </a:lnTo>
                    <a:lnTo>
                      <a:pt x="1303995" y="953453"/>
                    </a:lnTo>
                    <a:lnTo>
                      <a:pt x="1301134" y="950913"/>
                    </a:lnTo>
                    <a:lnTo>
                      <a:pt x="1298274" y="948056"/>
                    </a:lnTo>
                    <a:lnTo>
                      <a:pt x="1295731" y="944563"/>
                    </a:lnTo>
                    <a:lnTo>
                      <a:pt x="1293824" y="941706"/>
                    </a:lnTo>
                    <a:lnTo>
                      <a:pt x="1291599" y="938531"/>
                    </a:lnTo>
                    <a:lnTo>
                      <a:pt x="1289692" y="935038"/>
                    </a:lnTo>
                    <a:lnTo>
                      <a:pt x="1288103" y="931546"/>
                    </a:lnTo>
                    <a:lnTo>
                      <a:pt x="1286832" y="928371"/>
                    </a:lnTo>
                    <a:lnTo>
                      <a:pt x="1284607" y="921068"/>
                    </a:lnTo>
                    <a:lnTo>
                      <a:pt x="1283336" y="913448"/>
                    </a:lnTo>
                    <a:lnTo>
                      <a:pt x="1282700" y="905511"/>
                    </a:lnTo>
                    <a:lnTo>
                      <a:pt x="1283018" y="897573"/>
                    </a:lnTo>
                    <a:lnTo>
                      <a:pt x="1283971" y="889953"/>
                    </a:lnTo>
                    <a:lnTo>
                      <a:pt x="1285560" y="882016"/>
                    </a:lnTo>
                    <a:lnTo>
                      <a:pt x="1287785" y="874078"/>
                    </a:lnTo>
                    <a:lnTo>
                      <a:pt x="1290646" y="866141"/>
                    </a:lnTo>
                    <a:lnTo>
                      <a:pt x="1294142" y="858521"/>
                    </a:lnTo>
                    <a:lnTo>
                      <a:pt x="1298909" y="849948"/>
                    </a:lnTo>
                    <a:lnTo>
                      <a:pt x="1304313" y="841376"/>
                    </a:lnTo>
                    <a:lnTo>
                      <a:pt x="1310351" y="833756"/>
                    </a:lnTo>
                    <a:lnTo>
                      <a:pt x="1317026" y="826136"/>
                    </a:lnTo>
                    <a:lnTo>
                      <a:pt x="1714315" y="429261"/>
                    </a:lnTo>
                    <a:lnTo>
                      <a:pt x="1718446" y="425768"/>
                    </a:lnTo>
                    <a:lnTo>
                      <a:pt x="1721943" y="422276"/>
                    </a:lnTo>
                    <a:lnTo>
                      <a:pt x="1726074" y="419736"/>
                    </a:lnTo>
                    <a:lnTo>
                      <a:pt x="1729571" y="417196"/>
                    </a:lnTo>
                    <a:lnTo>
                      <a:pt x="1733384" y="415608"/>
                    </a:lnTo>
                    <a:lnTo>
                      <a:pt x="1736881" y="414021"/>
                    </a:lnTo>
                    <a:lnTo>
                      <a:pt x="1740377" y="412433"/>
                    </a:lnTo>
                    <a:lnTo>
                      <a:pt x="1743873" y="411798"/>
                    </a:lnTo>
                    <a:lnTo>
                      <a:pt x="1747051" y="411481"/>
                    </a:lnTo>
                    <a:lnTo>
                      <a:pt x="1750865" y="411163"/>
                    </a:lnTo>
                    <a:close/>
                    <a:moveTo>
                      <a:pt x="198373" y="319088"/>
                    </a:moveTo>
                    <a:lnTo>
                      <a:pt x="1557783" y="319088"/>
                    </a:lnTo>
                    <a:lnTo>
                      <a:pt x="1453042" y="423822"/>
                    </a:lnTo>
                    <a:lnTo>
                      <a:pt x="315492" y="423822"/>
                    </a:lnTo>
                    <a:lnTo>
                      <a:pt x="305336" y="424140"/>
                    </a:lnTo>
                    <a:lnTo>
                      <a:pt x="295179" y="424774"/>
                    </a:lnTo>
                    <a:lnTo>
                      <a:pt x="285340" y="426361"/>
                    </a:lnTo>
                    <a:lnTo>
                      <a:pt x="275500" y="427631"/>
                    </a:lnTo>
                    <a:lnTo>
                      <a:pt x="265979" y="429852"/>
                    </a:lnTo>
                    <a:lnTo>
                      <a:pt x="256457" y="433026"/>
                    </a:lnTo>
                    <a:lnTo>
                      <a:pt x="247570" y="435882"/>
                    </a:lnTo>
                    <a:lnTo>
                      <a:pt x="238365" y="439374"/>
                    </a:lnTo>
                    <a:lnTo>
                      <a:pt x="229478" y="443499"/>
                    </a:lnTo>
                    <a:lnTo>
                      <a:pt x="221226" y="447943"/>
                    </a:lnTo>
                    <a:lnTo>
                      <a:pt x="212973" y="452703"/>
                    </a:lnTo>
                    <a:lnTo>
                      <a:pt x="204721" y="457781"/>
                    </a:lnTo>
                    <a:lnTo>
                      <a:pt x="196786" y="463494"/>
                    </a:lnTo>
                    <a:lnTo>
                      <a:pt x="189486" y="469207"/>
                    </a:lnTo>
                    <a:lnTo>
                      <a:pt x="182186" y="475554"/>
                    </a:lnTo>
                    <a:lnTo>
                      <a:pt x="175203" y="481902"/>
                    </a:lnTo>
                    <a:lnTo>
                      <a:pt x="168855" y="488884"/>
                    </a:lnTo>
                    <a:lnTo>
                      <a:pt x="162507" y="496184"/>
                    </a:lnTo>
                    <a:lnTo>
                      <a:pt x="156794" y="503483"/>
                    </a:lnTo>
                    <a:lnTo>
                      <a:pt x="151398" y="511100"/>
                    </a:lnTo>
                    <a:lnTo>
                      <a:pt x="145685" y="519670"/>
                    </a:lnTo>
                    <a:lnTo>
                      <a:pt x="140924" y="527604"/>
                    </a:lnTo>
                    <a:lnTo>
                      <a:pt x="136798" y="536490"/>
                    </a:lnTo>
                    <a:lnTo>
                      <a:pt x="132672" y="545060"/>
                    </a:lnTo>
                    <a:lnTo>
                      <a:pt x="129498" y="554263"/>
                    </a:lnTo>
                    <a:lnTo>
                      <a:pt x="126007" y="563150"/>
                    </a:lnTo>
                    <a:lnTo>
                      <a:pt x="123468" y="572671"/>
                    </a:lnTo>
                    <a:lnTo>
                      <a:pt x="121246" y="582193"/>
                    </a:lnTo>
                    <a:lnTo>
                      <a:pt x="119659" y="592031"/>
                    </a:lnTo>
                    <a:lnTo>
                      <a:pt x="118072" y="601870"/>
                    </a:lnTo>
                    <a:lnTo>
                      <a:pt x="117437" y="612026"/>
                    </a:lnTo>
                    <a:lnTo>
                      <a:pt x="117437" y="622182"/>
                    </a:lnTo>
                    <a:lnTo>
                      <a:pt x="117437" y="1633658"/>
                    </a:lnTo>
                    <a:lnTo>
                      <a:pt x="117437" y="1643814"/>
                    </a:lnTo>
                    <a:lnTo>
                      <a:pt x="118072" y="1653970"/>
                    </a:lnTo>
                    <a:lnTo>
                      <a:pt x="119659" y="1663808"/>
                    </a:lnTo>
                    <a:lnTo>
                      <a:pt x="121246" y="1673647"/>
                    </a:lnTo>
                    <a:lnTo>
                      <a:pt x="123468" y="1683168"/>
                    </a:lnTo>
                    <a:lnTo>
                      <a:pt x="126007" y="1692689"/>
                    </a:lnTo>
                    <a:lnTo>
                      <a:pt x="129498" y="1701576"/>
                    </a:lnTo>
                    <a:lnTo>
                      <a:pt x="132672" y="1710780"/>
                    </a:lnTo>
                    <a:lnTo>
                      <a:pt x="136798" y="1719666"/>
                    </a:lnTo>
                    <a:lnTo>
                      <a:pt x="140924" y="1728235"/>
                    </a:lnTo>
                    <a:lnTo>
                      <a:pt x="145685" y="1736170"/>
                    </a:lnTo>
                    <a:lnTo>
                      <a:pt x="151398" y="1744739"/>
                    </a:lnTo>
                    <a:lnTo>
                      <a:pt x="156794" y="1752356"/>
                    </a:lnTo>
                    <a:lnTo>
                      <a:pt x="162507" y="1759656"/>
                    </a:lnTo>
                    <a:lnTo>
                      <a:pt x="168855" y="1766955"/>
                    </a:lnTo>
                    <a:lnTo>
                      <a:pt x="175203" y="1773938"/>
                    </a:lnTo>
                    <a:lnTo>
                      <a:pt x="182186" y="1780285"/>
                    </a:lnTo>
                    <a:lnTo>
                      <a:pt x="189486" y="1786633"/>
                    </a:lnTo>
                    <a:lnTo>
                      <a:pt x="196786" y="1792345"/>
                    </a:lnTo>
                    <a:lnTo>
                      <a:pt x="204721" y="1798375"/>
                    </a:lnTo>
                    <a:lnTo>
                      <a:pt x="212973" y="1803453"/>
                    </a:lnTo>
                    <a:lnTo>
                      <a:pt x="221226" y="1808214"/>
                    </a:lnTo>
                    <a:lnTo>
                      <a:pt x="229478" y="1812340"/>
                    </a:lnTo>
                    <a:lnTo>
                      <a:pt x="238365" y="1816466"/>
                    </a:lnTo>
                    <a:lnTo>
                      <a:pt x="247570" y="1819640"/>
                    </a:lnTo>
                    <a:lnTo>
                      <a:pt x="256457" y="1823131"/>
                    </a:lnTo>
                    <a:lnTo>
                      <a:pt x="265979" y="1825670"/>
                    </a:lnTo>
                    <a:lnTo>
                      <a:pt x="275500" y="1827891"/>
                    </a:lnTo>
                    <a:lnTo>
                      <a:pt x="285340" y="1829478"/>
                    </a:lnTo>
                    <a:lnTo>
                      <a:pt x="295179" y="1831065"/>
                    </a:lnTo>
                    <a:lnTo>
                      <a:pt x="305336" y="1831700"/>
                    </a:lnTo>
                    <a:lnTo>
                      <a:pt x="315492" y="1831700"/>
                    </a:lnTo>
                    <a:lnTo>
                      <a:pt x="1632371" y="1831700"/>
                    </a:lnTo>
                    <a:lnTo>
                      <a:pt x="1642527" y="1831700"/>
                    </a:lnTo>
                    <a:lnTo>
                      <a:pt x="1652367" y="1831065"/>
                    </a:lnTo>
                    <a:lnTo>
                      <a:pt x="1662523" y="1829478"/>
                    </a:lnTo>
                    <a:lnTo>
                      <a:pt x="1672045" y="1827891"/>
                    </a:lnTo>
                    <a:lnTo>
                      <a:pt x="1681885" y="1825670"/>
                    </a:lnTo>
                    <a:lnTo>
                      <a:pt x="1691089" y="1823131"/>
                    </a:lnTo>
                    <a:lnTo>
                      <a:pt x="1700611" y="1819640"/>
                    </a:lnTo>
                    <a:lnTo>
                      <a:pt x="1709181" y="1816466"/>
                    </a:lnTo>
                    <a:lnTo>
                      <a:pt x="1718385" y="1812340"/>
                    </a:lnTo>
                    <a:lnTo>
                      <a:pt x="1726637" y="1808214"/>
                    </a:lnTo>
                    <a:lnTo>
                      <a:pt x="1735207" y="1803453"/>
                    </a:lnTo>
                    <a:lnTo>
                      <a:pt x="1743142" y="1798375"/>
                    </a:lnTo>
                    <a:lnTo>
                      <a:pt x="1750760" y="1792345"/>
                    </a:lnTo>
                    <a:lnTo>
                      <a:pt x="1758377" y="1786633"/>
                    </a:lnTo>
                    <a:lnTo>
                      <a:pt x="1765677" y="1780285"/>
                    </a:lnTo>
                    <a:lnTo>
                      <a:pt x="1772660" y="1773938"/>
                    </a:lnTo>
                    <a:lnTo>
                      <a:pt x="1779325" y="1766955"/>
                    </a:lnTo>
                    <a:lnTo>
                      <a:pt x="1785356" y="1759973"/>
                    </a:lnTo>
                    <a:lnTo>
                      <a:pt x="1791069" y="1752356"/>
                    </a:lnTo>
                    <a:lnTo>
                      <a:pt x="1796782" y="1744739"/>
                    </a:lnTo>
                    <a:lnTo>
                      <a:pt x="1801861" y="1736805"/>
                    </a:lnTo>
                    <a:lnTo>
                      <a:pt x="1806621" y="1728235"/>
                    </a:lnTo>
                    <a:lnTo>
                      <a:pt x="1810748" y="1719666"/>
                    </a:lnTo>
                    <a:lnTo>
                      <a:pt x="1814874" y="1710780"/>
                    </a:lnTo>
                    <a:lnTo>
                      <a:pt x="1818683" y="1702211"/>
                    </a:lnTo>
                    <a:lnTo>
                      <a:pt x="1821857" y="1692689"/>
                    </a:lnTo>
                    <a:lnTo>
                      <a:pt x="1824396" y="1683168"/>
                    </a:lnTo>
                    <a:lnTo>
                      <a:pt x="1826617" y="1673647"/>
                    </a:lnTo>
                    <a:lnTo>
                      <a:pt x="1828522" y="1663808"/>
                    </a:lnTo>
                    <a:lnTo>
                      <a:pt x="1829474" y="1653970"/>
                    </a:lnTo>
                    <a:lnTo>
                      <a:pt x="1830109" y="1643814"/>
                    </a:lnTo>
                    <a:lnTo>
                      <a:pt x="1830426" y="1633658"/>
                    </a:lnTo>
                    <a:lnTo>
                      <a:pt x="1830426" y="1113162"/>
                    </a:lnTo>
                    <a:lnTo>
                      <a:pt x="1830426" y="773570"/>
                    </a:lnTo>
                    <a:lnTo>
                      <a:pt x="1947863" y="656458"/>
                    </a:lnTo>
                    <a:lnTo>
                      <a:pt x="1947863" y="1738391"/>
                    </a:lnTo>
                    <a:lnTo>
                      <a:pt x="1947546" y="1748865"/>
                    </a:lnTo>
                    <a:lnTo>
                      <a:pt x="1946911" y="1758704"/>
                    </a:lnTo>
                    <a:lnTo>
                      <a:pt x="1945324" y="1768860"/>
                    </a:lnTo>
                    <a:lnTo>
                      <a:pt x="1943419" y="1778063"/>
                    </a:lnTo>
                    <a:lnTo>
                      <a:pt x="1941198" y="1787902"/>
                    </a:lnTo>
                    <a:lnTo>
                      <a:pt x="1938659" y="1797423"/>
                    </a:lnTo>
                    <a:lnTo>
                      <a:pt x="1935802" y="1806627"/>
                    </a:lnTo>
                    <a:lnTo>
                      <a:pt x="1932311" y="1815831"/>
                    </a:lnTo>
                    <a:lnTo>
                      <a:pt x="1928184" y="1824400"/>
                    </a:lnTo>
                    <a:lnTo>
                      <a:pt x="1923741" y="1832969"/>
                    </a:lnTo>
                    <a:lnTo>
                      <a:pt x="1918980" y="1841221"/>
                    </a:lnTo>
                    <a:lnTo>
                      <a:pt x="1913902" y="1849156"/>
                    </a:lnTo>
                    <a:lnTo>
                      <a:pt x="1908188" y="1856773"/>
                    </a:lnTo>
                    <a:lnTo>
                      <a:pt x="1902475" y="1864707"/>
                    </a:lnTo>
                    <a:lnTo>
                      <a:pt x="1896127" y="1871689"/>
                    </a:lnTo>
                    <a:lnTo>
                      <a:pt x="1889462" y="1878671"/>
                    </a:lnTo>
                    <a:lnTo>
                      <a:pt x="1882797" y="1885336"/>
                    </a:lnTo>
                    <a:lnTo>
                      <a:pt x="1875497" y="1891366"/>
                    </a:lnTo>
                    <a:lnTo>
                      <a:pt x="1868197" y="1897397"/>
                    </a:lnTo>
                    <a:lnTo>
                      <a:pt x="1860579" y="1902792"/>
                    </a:lnTo>
                    <a:lnTo>
                      <a:pt x="1852327" y="1907870"/>
                    </a:lnTo>
                    <a:lnTo>
                      <a:pt x="1844074" y="1912631"/>
                    </a:lnTo>
                    <a:lnTo>
                      <a:pt x="1835187" y="1917074"/>
                    </a:lnTo>
                    <a:lnTo>
                      <a:pt x="1826617" y="1920882"/>
                    </a:lnTo>
                    <a:lnTo>
                      <a:pt x="1817413" y="1924691"/>
                    </a:lnTo>
                    <a:lnTo>
                      <a:pt x="1808209" y="1927865"/>
                    </a:lnTo>
                    <a:lnTo>
                      <a:pt x="1799004" y="1930404"/>
                    </a:lnTo>
                    <a:lnTo>
                      <a:pt x="1789482" y="1932625"/>
                    </a:lnTo>
                    <a:lnTo>
                      <a:pt x="1779643" y="1934530"/>
                    </a:lnTo>
                    <a:lnTo>
                      <a:pt x="1769803" y="1935482"/>
                    </a:lnTo>
                    <a:lnTo>
                      <a:pt x="1759647" y="1936434"/>
                    </a:lnTo>
                    <a:lnTo>
                      <a:pt x="1749173" y="1936751"/>
                    </a:lnTo>
                    <a:lnTo>
                      <a:pt x="198373" y="1936751"/>
                    </a:lnTo>
                    <a:lnTo>
                      <a:pt x="188216" y="1936434"/>
                    </a:lnTo>
                    <a:lnTo>
                      <a:pt x="178377" y="1935482"/>
                    </a:lnTo>
                    <a:lnTo>
                      <a:pt x="168538" y="1934530"/>
                    </a:lnTo>
                    <a:lnTo>
                      <a:pt x="158699" y="1932625"/>
                    </a:lnTo>
                    <a:lnTo>
                      <a:pt x="148859" y="1930404"/>
                    </a:lnTo>
                    <a:lnTo>
                      <a:pt x="139655" y="1927865"/>
                    </a:lnTo>
                    <a:lnTo>
                      <a:pt x="130133" y="1924691"/>
                    </a:lnTo>
                    <a:lnTo>
                      <a:pt x="121246" y="1920882"/>
                    </a:lnTo>
                    <a:lnTo>
                      <a:pt x="112359" y="1917074"/>
                    </a:lnTo>
                    <a:lnTo>
                      <a:pt x="103789" y="1912631"/>
                    </a:lnTo>
                    <a:lnTo>
                      <a:pt x="95537" y="1907870"/>
                    </a:lnTo>
                    <a:lnTo>
                      <a:pt x="87602" y="1902792"/>
                    </a:lnTo>
                    <a:lnTo>
                      <a:pt x="79984" y="1897397"/>
                    </a:lnTo>
                    <a:lnTo>
                      <a:pt x="72049" y="1891366"/>
                    </a:lnTo>
                    <a:lnTo>
                      <a:pt x="65067" y="1885336"/>
                    </a:lnTo>
                    <a:lnTo>
                      <a:pt x="58084" y="1878671"/>
                    </a:lnTo>
                    <a:lnTo>
                      <a:pt x="51418" y="1871689"/>
                    </a:lnTo>
                    <a:lnTo>
                      <a:pt x="45388" y="1864707"/>
                    </a:lnTo>
                    <a:lnTo>
                      <a:pt x="39357" y="1856773"/>
                    </a:lnTo>
                    <a:lnTo>
                      <a:pt x="33962" y="1849156"/>
                    </a:lnTo>
                    <a:lnTo>
                      <a:pt x="28883" y="1841221"/>
                    </a:lnTo>
                    <a:lnTo>
                      <a:pt x="24122" y="1832969"/>
                    </a:lnTo>
                    <a:lnTo>
                      <a:pt x="19679" y="1824400"/>
                    </a:lnTo>
                    <a:lnTo>
                      <a:pt x="15870" y="1815831"/>
                    </a:lnTo>
                    <a:lnTo>
                      <a:pt x="12061" y="1806627"/>
                    </a:lnTo>
                    <a:lnTo>
                      <a:pt x="8887" y="1797423"/>
                    </a:lnTo>
                    <a:lnTo>
                      <a:pt x="6348" y="1787902"/>
                    </a:lnTo>
                    <a:lnTo>
                      <a:pt x="4126" y="1778063"/>
                    </a:lnTo>
                    <a:lnTo>
                      <a:pt x="2222" y="1768860"/>
                    </a:lnTo>
                    <a:lnTo>
                      <a:pt x="1270" y="1758704"/>
                    </a:lnTo>
                    <a:lnTo>
                      <a:pt x="318" y="1748865"/>
                    </a:lnTo>
                    <a:lnTo>
                      <a:pt x="0" y="1738391"/>
                    </a:lnTo>
                    <a:lnTo>
                      <a:pt x="0" y="517448"/>
                    </a:lnTo>
                    <a:lnTo>
                      <a:pt x="318" y="507292"/>
                    </a:lnTo>
                    <a:lnTo>
                      <a:pt x="1270" y="497453"/>
                    </a:lnTo>
                    <a:lnTo>
                      <a:pt x="2222" y="487297"/>
                    </a:lnTo>
                    <a:lnTo>
                      <a:pt x="4126" y="477776"/>
                    </a:lnTo>
                    <a:lnTo>
                      <a:pt x="6348" y="467937"/>
                    </a:lnTo>
                    <a:lnTo>
                      <a:pt x="8887" y="458416"/>
                    </a:lnTo>
                    <a:lnTo>
                      <a:pt x="12061" y="449212"/>
                    </a:lnTo>
                    <a:lnTo>
                      <a:pt x="15870" y="440008"/>
                    </a:lnTo>
                    <a:lnTo>
                      <a:pt x="19679" y="431439"/>
                    </a:lnTo>
                    <a:lnTo>
                      <a:pt x="24122" y="423187"/>
                    </a:lnTo>
                    <a:lnTo>
                      <a:pt x="28883" y="414618"/>
                    </a:lnTo>
                    <a:lnTo>
                      <a:pt x="33962" y="406684"/>
                    </a:lnTo>
                    <a:lnTo>
                      <a:pt x="39357" y="399067"/>
                    </a:lnTo>
                    <a:lnTo>
                      <a:pt x="45388" y="391450"/>
                    </a:lnTo>
                    <a:lnTo>
                      <a:pt x="51418" y="384150"/>
                    </a:lnTo>
                    <a:lnTo>
                      <a:pt x="58084" y="377168"/>
                    </a:lnTo>
                    <a:lnTo>
                      <a:pt x="65067" y="370503"/>
                    </a:lnTo>
                    <a:lnTo>
                      <a:pt x="72049" y="364473"/>
                    </a:lnTo>
                    <a:lnTo>
                      <a:pt x="79984" y="358443"/>
                    </a:lnTo>
                    <a:lnTo>
                      <a:pt x="87602" y="353047"/>
                    </a:lnTo>
                    <a:lnTo>
                      <a:pt x="95537" y="347969"/>
                    </a:lnTo>
                    <a:lnTo>
                      <a:pt x="103789" y="343209"/>
                    </a:lnTo>
                    <a:lnTo>
                      <a:pt x="112359" y="338766"/>
                    </a:lnTo>
                    <a:lnTo>
                      <a:pt x="121246" y="334957"/>
                    </a:lnTo>
                    <a:lnTo>
                      <a:pt x="130133" y="331149"/>
                    </a:lnTo>
                    <a:lnTo>
                      <a:pt x="139655" y="328292"/>
                    </a:lnTo>
                    <a:lnTo>
                      <a:pt x="148859" y="325436"/>
                    </a:lnTo>
                    <a:lnTo>
                      <a:pt x="158699" y="323214"/>
                    </a:lnTo>
                    <a:lnTo>
                      <a:pt x="168538" y="321310"/>
                    </a:lnTo>
                    <a:lnTo>
                      <a:pt x="178377" y="320358"/>
                    </a:lnTo>
                    <a:lnTo>
                      <a:pt x="188216" y="319723"/>
                    </a:lnTo>
                    <a:lnTo>
                      <a:pt x="198373" y="319088"/>
                    </a:lnTo>
                    <a:close/>
                    <a:moveTo>
                      <a:pt x="2076641" y="106363"/>
                    </a:moveTo>
                    <a:lnTo>
                      <a:pt x="2082030" y="106363"/>
                    </a:lnTo>
                    <a:lnTo>
                      <a:pt x="2087102" y="106363"/>
                    </a:lnTo>
                    <a:lnTo>
                      <a:pt x="2092174" y="106679"/>
                    </a:lnTo>
                    <a:lnTo>
                      <a:pt x="2097246" y="107313"/>
                    </a:lnTo>
                    <a:lnTo>
                      <a:pt x="2102318" y="108263"/>
                    </a:lnTo>
                    <a:lnTo>
                      <a:pt x="2107390" y="109213"/>
                    </a:lnTo>
                    <a:lnTo>
                      <a:pt x="2112145" y="110797"/>
                    </a:lnTo>
                    <a:lnTo>
                      <a:pt x="2117217" y="112064"/>
                    </a:lnTo>
                    <a:lnTo>
                      <a:pt x="2121972" y="113965"/>
                    </a:lnTo>
                    <a:lnTo>
                      <a:pt x="2126727" y="116182"/>
                    </a:lnTo>
                    <a:lnTo>
                      <a:pt x="2131482" y="118399"/>
                    </a:lnTo>
                    <a:lnTo>
                      <a:pt x="2136237" y="120933"/>
                    </a:lnTo>
                    <a:lnTo>
                      <a:pt x="2140358" y="123784"/>
                    </a:lnTo>
                    <a:lnTo>
                      <a:pt x="2144796" y="126634"/>
                    </a:lnTo>
                    <a:lnTo>
                      <a:pt x="2148916" y="130119"/>
                    </a:lnTo>
                    <a:lnTo>
                      <a:pt x="2153354" y="133603"/>
                    </a:lnTo>
                    <a:lnTo>
                      <a:pt x="2157158" y="137087"/>
                    </a:lnTo>
                    <a:lnTo>
                      <a:pt x="2166351" y="146589"/>
                    </a:lnTo>
                    <a:lnTo>
                      <a:pt x="2169838" y="150707"/>
                    </a:lnTo>
                    <a:lnTo>
                      <a:pt x="2173642" y="154825"/>
                    </a:lnTo>
                    <a:lnTo>
                      <a:pt x="2176812" y="158626"/>
                    </a:lnTo>
                    <a:lnTo>
                      <a:pt x="2179665" y="163060"/>
                    </a:lnTo>
                    <a:lnTo>
                      <a:pt x="2182835" y="167811"/>
                    </a:lnTo>
                    <a:lnTo>
                      <a:pt x="2185371" y="172246"/>
                    </a:lnTo>
                    <a:lnTo>
                      <a:pt x="2187273" y="176997"/>
                    </a:lnTo>
                    <a:lnTo>
                      <a:pt x="2189492" y="181748"/>
                    </a:lnTo>
                    <a:lnTo>
                      <a:pt x="2191394" y="186183"/>
                    </a:lnTo>
                    <a:lnTo>
                      <a:pt x="2192979" y="191567"/>
                    </a:lnTo>
                    <a:lnTo>
                      <a:pt x="2194247" y="196002"/>
                    </a:lnTo>
                    <a:lnTo>
                      <a:pt x="2195515" y="201387"/>
                    </a:lnTo>
                    <a:lnTo>
                      <a:pt x="2196149" y="206454"/>
                    </a:lnTo>
                    <a:lnTo>
                      <a:pt x="2196783" y="211522"/>
                    </a:lnTo>
                    <a:lnTo>
                      <a:pt x="2197100" y="216590"/>
                    </a:lnTo>
                    <a:lnTo>
                      <a:pt x="2197100" y="221658"/>
                    </a:lnTo>
                    <a:lnTo>
                      <a:pt x="2197100" y="226726"/>
                    </a:lnTo>
                    <a:lnTo>
                      <a:pt x="2196783" y="231794"/>
                    </a:lnTo>
                    <a:lnTo>
                      <a:pt x="2196149" y="236862"/>
                    </a:lnTo>
                    <a:lnTo>
                      <a:pt x="2195515" y="241613"/>
                    </a:lnTo>
                    <a:lnTo>
                      <a:pt x="2194247" y="246681"/>
                    </a:lnTo>
                    <a:lnTo>
                      <a:pt x="2192979" y="251749"/>
                    </a:lnTo>
                    <a:lnTo>
                      <a:pt x="2191394" y="256500"/>
                    </a:lnTo>
                    <a:lnTo>
                      <a:pt x="2189492" y="261251"/>
                    </a:lnTo>
                    <a:lnTo>
                      <a:pt x="2187273" y="266319"/>
                    </a:lnTo>
                    <a:lnTo>
                      <a:pt x="2185371" y="270754"/>
                    </a:lnTo>
                    <a:lnTo>
                      <a:pt x="2182835" y="275505"/>
                    </a:lnTo>
                    <a:lnTo>
                      <a:pt x="2179665" y="279623"/>
                    </a:lnTo>
                    <a:lnTo>
                      <a:pt x="2176812" y="284057"/>
                    </a:lnTo>
                    <a:lnTo>
                      <a:pt x="2173642" y="288492"/>
                    </a:lnTo>
                    <a:lnTo>
                      <a:pt x="2169838" y="292609"/>
                    </a:lnTo>
                    <a:lnTo>
                      <a:pt x="2166351" y="296410"/>
                    </a:lnTo>
                    <a:lnTo>
                      <a:pt x="1970764" y="491843"/>
                    </a:lnTo>
                    <a:lnTo>
                      <a:pt x="1967277" y="495010"/>
                    </a:lnTo>
                    <a:lnTo>
                      <a:pt x="1963473" y="498178"/>
                    </a:lnTo>
                    <a:lnTo>
                      <a:pt x="1959986" y="500712"/>
                    </a:lnTo>
                    <a:lnTo>
                      <a:pt x="1956816" y="502612"/>
                    </a:lnTo>
                    <a:lnTo>
                      <a:pt x="1953329" y="504513"/>
                    </a:lnTo>
                    <a:lnTo>
                      <a:pt x="1950476" y="505463"/>
                    </a:lnTo>
                    <a:lnTo>
                      <a:pt x="1947623" y="505780"/>
                    </a:lnTo>
                    <a:lnTo>
                      <a:pt x="1944771" y="506413"/>
                    </a:lnTo>
                    <a:lnTo>
                      <a:pt x="1941918" y="505780"/>
                    </a:lnTo>
                    <a:lnTo>
                      <a:pt x="1939382" y="505463"/>
                    </a:lnTo>
                    <a:lnTo>
                      <a:pt x="1936846" y="504513"/>
                    </a:lnTo>
                    <a:lnTo>
                      <a:pt x="1933993" y="502929"/>
                    </a:lnTo>
                    <a:lnTo>
                      <a:pt x="1931457" y="501662"/>
                    </a:lnTo>
                    <a:lnTo>
                      <a:pt x="1928921" y="499445"/>
                    </a:lnTo>
                    <a:lnTo>
                      <a:pt x="1924166" y="494694"/>
                    </a:lnTo>
                    <a:lnTo>
                      <a:pt x="1919094" y="489309"/>
                    </a:lnTo>
                    <a:lnTo>
                      <a:pt x="1914022" y="482657"/>
                    </a:lnTo>
                    <a:lnTo>
                      <a:pt x="1903561" y="467770"/>
                    </a:lnTo>
                    <a:lnTo>
                      <a:pt x="1897855" y="459852"/>
                    </a:lnTo>
                    <a:lnTo>
                      <a:pt x="1891515" y="451616"/>
                    </a:lnTo>
                    <a:lnTo>
                      <a:pt x="1884541" y="443698"/>
                    </a:lnTo>
                    <a:lnTo>
                      <a:pt x="1877250" y="435779"/>
                    </a:lnTo>
                    <a:lnTo>
                      <a:pt x="1868057" y="426277"/>
                    </a:lnTo>
                    <a:lnTo>
                      <a:pt x="1859815" y="418991"/>
                    </a:lnTo>
                    <a:lnTo>
                      <a:pt x="1851890" y="412023"/>
                    </a:lnTo>
                    <a:lnTo>
                      <a:pt x="1843966" y="406005"/>
                    </a:lnTo>
                    <a:lnTo>
                      <a:pt x="1836041" y="399987"/>
                    </a:lnTo>
                    <a:lnTo>
                      <a:pt x="1820825" y="389217"/>
                    </a:lnTo>
                    <a:lnTo>
                      <a:pt x="1814485" y="384466"/>
                    </a:lnTo>
                    <a:lnTo>
                      <a:pt x="1808462" y="379398"/>
                    </a:lnTo>
                    <a:lnTo>
                      <a:pt x="1804024" y="374647"/>
                    </a:lnTo>
                    <a:lnTo>
                      <a:pt x="1802122" y="372113"/>
                    </a:lnTo>
                    <a:lnTo>
                      <a:pt x="1800220" y="369579"/>
                    </a:lnTo>
                    <a:lnTo>
                      <a:pt x="1798635" y="367045"/>
                    </a:lnTo>
                    <a:lnTo>
                      <a:pt x="1798001" y="364511"/>
                    </a:lnTo>
                    <a:lnTo>
                      <a:pt x="1797367" y="361660"/>
                    </a:lnTo>
                    <a:lnTo>
                      <a:pt x="1797050" y="359126"/>
                    </a:lnTo>
                    <a:lnTo>
                      <a:pt x="1797367" y="355959"/>
                    </a:lnTo>
                    <a:lnTo>
                      <a:pt x="1797684" y="353108"/>
                    </a:lnTo>
                    <a:lnTo>
                      <a:pt x="1798635" y="349941"/>
                    </a:lnTo>
                    <a:lnTo>
                      <a:pt x="1800220" y="346773"/>
                    </a:lnTo>
                    <a:lnTo>
                      <a:pt x="1802439" y="343289"/>
                    </a:lnTo>
                    <a:lnTo>
                      <a:pt x="1804975" y="340122"/>
                    </a:lnTo>
                    <a:lnTo>
                      <a:pt x="1807828" y="336637"/>
                    </a:lnTo>
                    <a:lnTo>
                      <a:pt x="1811632" y="332520"/>
                    </a:lnTo>
                    <a:lnTo>
                      <a:pt x="2006902" y="137087"/>
                    </a:lnTo>
                    <a:lnTo>
                      <a:pt x="2011023" y="133603"/>
                    </a:lnTo>
                    <a:lnTo>
                      <a:pt x="2014827" y="130119"/>
                    </a:lnTo>
                    <a:lnTo>
                      <a:pt x="2019265" y="126634"/>
                    </a:lnTo>
                    <a:lnTo>
                      <a:pt x="2023703" y="123784"/>
                    </a:lnTo>
                    <a:lnTo>
                      <a:pt x="2028141" y="120933"/>
                    </a:lnTo>
                    <a:lnTo>
                      <a:pt x="2032896" y="118399"/>
                    </a:lnTo>
                    <a:lnTo>
                      <a:pt x="2037017" y="116182"/>
                    </a:lnTo>
                    <a:lnTo>
                      <a:pt x="2041772" y="113965"/>
                    </a:lnTo>
                    <a:lnTo>
                      <a:pt x="2046843" y="112064"/>
                    </a:lnTo>
                    <a:lnTo>
                      <a:pt x="2051598" y="110797"/>
                    </a:lnTo>
                    <a:lnTo>
                      <a:pt x="2056670" y="109213"/>
                    </a:lnTo>
                    <a:lnTo>
                      <a:pt x="2061425" y="108263"/>
                    </a:lnTo>
                    <a:lnTo>
                      <a:pt x="2066497" y="107313"/>
                    </a:lnTo>
                    <a:lnTo>
                      <a:pt x="2071569" y="106679"/>
                    </a:lnTo>
                    <a:lnTo>
                      <a:pt x="2076641" y="106363"/>
                    </a:lnTo>
                    <a:close/>
                    <a:moveTo>
                      <a:pt x="2213628" y="19050"/>
                    </a:moveTo>
                    <a:lnTo>
                      <a:pt x="2219371" y="19369"/>
                    </a:lnTo>
                    <a:lnTo>
                      <a:pt x="2225751" y="20007"/>
                    </a:lnTo>
                    <a:lnTo>
                      <a:pt x="2231493" y="21602"/>
                    </a:lnTo>
                    <a:lnTo>
                      <a:pt x="2237236" y="23516"/>
                    </a:lnTo>
                    <a:lnTo>
                      <a:pt x="2242978" y="26387"/>
                    </a:lnTo>
                    <a:lnTo>
                      <a:pt x="2248401" y="29258"/>
                    </a:lnTo>
                    <a:lnTo>
                      <a:pt x="2253506" y="33087"/>
                    </a:lnTo>
                    <a:lnTo>
                      <a:pt x="2258291" y="37234"/>
                    </a:lnTo>
                    <a:lnTo>
                      <a:pt x="2262757" y="42019"/>
                    </a:lnTo>
                    <a:lnTo>
                      <a:pt x="2266266" y="47123"/>
                    </a:lnTo>
                    <a:lnTo>
                      <a:pt x="2269457" y="52547"/>
                    </a:lnTo>
                    <a:lnTo>
                      <a:pt x="2272009" y="58608"/>
                    </a:lnTo>
                    <a:lnTo>
                      <a:pt x="2273923" y="64350"/>
                    </a:lnTo>
                    <a:lnTo>
                      <a:pt x="2275518" y="70412"/>
                    </a:lnTo>
                    <a:lnTo>
                      <a:pt x="2276475" y="76154"/>
                    </a:lnTo>
                    <a:lnTo>
                      <a:pt x="2276475" y="82216"/>
                    </a:lnTo>
                    <a:lnTo>
                      <a:pt x="2276475" y="88277"/>
                    </a:lnTo>
                    <a:lnTo>
                      <a:pt x="2275518" y="94338"/>
                    </a:lnTo>
                    <a:lnTo>
                      <a:pt x="2273923" y="100400"/>
                    </a:lnTo>
                    <a:lnTo>
                      <a:pt x="2272009" y="106142"/>
                    </a:lnTo>
                    <a:lnTo>
                      <a:pt x="2269457" y="111565"/>
                    </a:lnTo>
                    <a:lnTo>
                      <a:pt x="2266266" y="117308"/>
                    </a:lnTo>
                    <a:lnTo>
                      <a:pt x="2262757" y="122412"/>
                    </a:lnTo>
                    <a:lnTo>
                      <a:pt x="2258291" y="126878"/>
                    </a:lnTo>
                    <a:lnTo>
                      <a:pt x="2241064" y="144105"/>
                    </a:lnTo>
                    <a:lnTo>
                      <a:pt x="2236598" y="148253"/>
                    </a:lnTo>
                    <a:lnTo>
                      <a:pt x="2232769" y="150805"/>
                    </a:lnTo>
                    <a:lnTo>
                      <a:pt x="2230855" y="151443"/>
                    </a:lnTo>
                    <a:lnTo>
                      <a:pt x="2228941" y="152400"/>
                    </a:lnTo>
                    <a:lnTo>
                      <a:pt x="2227346" y="152400"/>
                    </a:lnTo>
                    <a:lnTo>
                      <a:pt x="2225751" y="152400"/>
                    </a:lnTo>
                    <a:lnTo>
                      <a:pt x="2224156" y="152081"/>
                    </a:lnTo>
                    <a:lnTo>
                      <a:pt x="2222880" y="151443"/>
                    </a:lnTo>
                    <a:lnTo>
                      <a:pt x="2220009" y="149848"/>
                    </a:lnTo>
                    <a:lnTo>
                      <a:pt x="2217456" y="147295"/>
                    </a:lnTo>
                    <a:lnTo>
                      <a:pt x="2214904" y="143786"/>
                    </a:lnTo>
                    <a:lnTo>
                      <a:pt x="2212352" y="140277"/>
                    </a:lnTo>
                    <a:lnTo>
                      <a:pt x="2209800" y="135811"/>
                    </a:lnTo>
                    <a:lnTo>
                      <a:pt x="2204058" y="126240"/>
                    </a:lnTo>
                    <a:lnTo>
                      <a:pt x="2201186" y="121455"/>
                    </a:lnTo>
                    <a:lnTo>
                      <a:pt x="2197358" y="116351"/>
                    </a:lnTo>
                    <a:lnTo>
                      <a:pt x="2193530" y="111246"/>
                    </a:lnTo>
                    <a:lnTo>
                      <a:pt x="2189064" y="106461"/>
                    </a:lnTo>
                    <a:lnTo>
                      <a:pt x="2184278" y="101995"/>
                    </a:lnTo>
                    <a:lnTo>
                      <a:pt x="2179493" y="98167"/>
                    </a:lnTo>
                    <a:lnTo>
                      <a:pt x="2174389" y="94657"/>
                    </a:lnTo>
                    <a:lnTo>
                      <a:pt x="2169285" y="91467"/>
                    </a:lnTo>
                    <a:lnTo>
                      <a:pt x="2159714" y="85725"/>
                    </a:lnTo>
                    <a:lnTo>
                      <a:pt x="2155248" y="83173"/>
                    </a:lnTo>
                    <a:lnTo>
                      <a:pt x="2151739" y="80620"/>
                    </a:lnTo>
                    <a:lnTo>
                      <a:pt x="2148229" y="78068"/>
                    </a:lnTo>
                    <a:lnTo>
                      <a:pt x="2145677" y="75516"/>
                    </a:lnTo>
                    <a:lnTo>
                      <a:pt x="2144082" y="72964"/>
                    </a:lnTo>
                    <a:lnTo>
                      <a:pt x="2143763" y="71369"/>
                    </a:lnTo>
                    <a:lnTo>
                      <a:pt x="2143125" y="69774"/>
                    </a:lnTo>
                    <a:lnTo>
                      <a:pt x="2143125" y="68179"/>
                    </a:lnTo>
                    <a:lnTo>
                      <a:pt x="2143763" y="66584"/>
                    </a:lnTo>
                    <a:lnTo>
                      <a:pt x="2144082" y="64669"/>
                    </a:lnTo>
                    <a:lnTo>
                      <a:pt x="2144720" y="63074"/>
                    </a:lnTo>
                    <a:lnTo>
                      <a:pt x="2147591" y="59246"/>
                    </a:lnTo>
                    <a:lnTo>
                      <a:pt x="2151419" y="54780"/>
                    </a:lnTo>
                    <a:lnTo>
                      <a:pt x="2168647" y="37234"/>
                    </a:lnTo>
                    <a:lnTo>
                      <a:pt x="2173751" y="33087"/>
                    </a:lnTo>
                    <a:lnTo>
                      <a:pt x="2178855" y="29258"/>
                    </a:lnTo>
                    <a:lnTo>
                      <a:pt x="2183959" y="26387"/>
                    </a:lnTo>
                    <a:lnTo>
                      <a:pt x="2189702" y="23516"/>
                    </a:lnTo>
                    <a:lnTo>
                      <a:pt x="2195125" y="21602"/>
                    </a:lnTo>
                    <a:lnTo>
                      <a:pt x="2201506" y="20007"/>
                    </a:lnTo>
                    <a:lnTo>
                      <a:pt x="2207248" y="19369"/>
                    </a:lnTo>
                    <a:lnTo>
                      <a:pt x="2213628" y="19050"/>
                    </a:lnTo>
                    <a:close/>
                    <a:moveTo>
                      <a:pt x="1985550" y="0"/>
                    </a:moveTo>
                    <a:lnTo>
                      <a:pt x="1989686" y="0"/>
                    </a:lnTo>
                    <a:lnTo>
                      <a:pt x="1993822" y="0"/>
                    </a:lnTo>
                    <a:lnTo>
                      <a:pt x="1997640" y="634"/>
                    </a:lnTo>
                    <a:lnTo>
                      <a:pt x="2001776" y="1903"/>
                    </a:lnTo>
                    <a:lnTo>
                      <a:pt x="2005594" y="2855"/>
                    </a:lnTo>
                    <a:lnTo>
                      <a:pt x="2009411" y="4759"/>
                    </a:lnTo>
                    <a:lnTo>
                      <a:pt x="2012911" y="6980"/>
                    </a:lnTo>
                    <a:lnTo>
                      <a:pt x="2016411" y="9518"/>
                    </a:lnTo>
                    <a:lnTo>
                      <a:pt x="2019592" y="12374"/>
                    </a:lnTo>
                    <a:lnTo>
                      <a:pt x="2022456" y="15229"/>
                    </a:lnTo>
                    <a:lnTo>
                      <a:pt x="2025001" y="19037"/>
                    </a:lnTo>
                    <a:lnTo>
                      <a:pt x="2026910" y="22210"/>
                    </a:lnTo>
                    <a:lnTo>
                      <a:pt x="2028819" y="26334"/>
                    </a:lnTo>
                    <a:lnTo>
                      <a:pt x="2030091" y="29824"/>
                    </a:lnTo>
                    <a:lnTo>
                      <a:pt x="2031364" y="33949"/>
                    </a:lnTo>
                    <a:lnTo>
                      <a:pt x="2031682" y="37757"/>
                    </a:lnTo>
                    <a:lnTo>
                      <a:pt x="2032000" y="41881"/>
                    </a:lnTo>
                    <a:lnTo>
                      <a:pt x="2031682" y="46006"/>
                    </a:lnTo>
                    <a:lnTo>
                      <a:pt x="2031046" y="49813"/>
                    </a:lnTo>
                    <a:lnTo>
                      <a:pt x="2030091" y="53938"/>
                    </a:lnTo>
                    <a:lnTo>
                      <a:pt x="2028819" y="57745"/>
                    </a:lnTo>
                    <a:lnTo>
                      <a:pt x="2026910" y="61553"/>
                    </a:lnTo>
                    <a:lnTo>
                      <a:pt x="2025001" y="65043"/>
                    </a:lnTo>
                    <a:lnTo>
                      <a:pt x="2022456" y="68533"/>
                    </a:lnTo>
                    <a:lnTo>
                      <a:pt x="2019592" y="71706"/>
                    </a:lnTo>
                    <a:lnTo>
                      <a:pt x="1637177" y="453081"/>
                    </a:lnTo>
                    <a:lnTo>
                      <a:pt x="1633995" y="455937"/>
                    </a:lnTo>
                    <a:lnTo>
                      <a:pt x="1630814" y="458158"/>
                    </a:lnTo>
                    <a:lnTo>
                      <a:pt x="1626996" y="460379"/>
                    </a:lnTo>
                    <a:lnTo>
                      <a:pt x="1623496" y="462283"/>
                    </a:lnTo>
                    <a:lnTo>
                      <a:pt x="1619360" y="463552"/>
                    </a:lnTo>
                    <a:lnTo>
                      <a:pt x="1615224" y="464186"/>
                    </a:lnTo>
                    <a:lnTo>
                      <a:pt x="1611407" y="465138"/>
                    </a:lnTo>
                    <a:lnTo>
                      <a:pt x="1607271" y="465138"/>
                    </a:lnTo>
                    <a:lnTo>
                      <a:pt x="1603135" y="465138"/>
                    </a:lnTo>
                    <a:lnTo>
                      <a:pt x="1599317" y="464186"/>
                    </a:lnTo>
                    <a:lnTo>
                      <a:pt x="1595181" y="463552"/>
                    </a:lnTo>
                    <a:lnTo>
                      <a:pt x="1591681" y="462283"/>
                    </a:lnTo>
                    <a:lnTo>
                      <a:pt x="1587864" y="460379"/>
                    </a:lnTo>
                    <a:lnTo>
                      <a:pt x="1584364" y="458158"/>
                    </a:lnTo>
                    <a:lnTo>
                      <a:pt x="1580864" y="455937"/>
                    </a:lnTo>
                    <a:lnTo>
                      <a:pt x="1577683" y="453081"/>
                    </a:lnTo>
                    <a:lnTo>
                      <a:pt x="1574819" y="449591"/>
                    </a:lnTo>
                    <a:lnTo>
                      <a:pt x="1572274" y="446418"/>
                    </a:lnTo>
                    <a:lnTo>
                      <a:pt x="1570047" y="442928"/>
                    </a:lnTo>
                    <a:lnTo>
                      <a:pt x="1568138" y="439121"/>
                    </a:lnTo>
                    <a:lnTo>
                      <a:pt x="1567184" y="435314"/>
                    </a:lnTo>
                    <a:lnTo>
                      <a:pt x="1565911" y="431189"/>
                    </a:lnTo>
                    <a:lnTo>
                      <a:pt x="1565275" y="427381"/>
                    </a:lnTo>
                    <a:lnTo>
                      <a:pt x="1565275" y="423257"/>
                    </a:lnTo>
                    <a:lnTo>
                      <a:pt x="1565275" y="419132"/>
                    </a:lnTo>
                    <a:lnTo>
                      <a:pt x="1565911" y="415007"/>
                    </a:lnTo>
                    <a:lnTo>
                      <a:pt x="1567184" y="411517"/>
                    </a:lnTo>
                    <a:lnTo>
                      <a:pt x="1568138" y="407393"/>
                    </a:lnTo>
                    <a:lnTo>
                      <a:pt x="1570047" y="403902"/>
                    </a:lnTo>
                    <a:lnTo>
                      <a:pt x="1572274" y="400095"/>
                    </a:lnTo>
                    <a:lnTo>
                      <a:pt x="1574819" y="396922"/>
                    </a:lnTo>
                    <a:lnTo>
                      <a:pt x="1577683" y="393749"/>
                    </a:lnTo>
                    <a:lnTo>
                      <a:pt x="1960098" y="12374"/>
                    </a:lnTo>
                    <a:lnTo>
                      <a:pt x="1962962" y="9518"/>
                    </a:lnTo>
                    <a:lnTo>
                      <a:pt x="1966779" y="6980"/>
                    </a:lnTo>
                    <a:lnTo>
                      <a:pt x="1970279" y="4759"/>
                    </a:lnTo>
                    <a:lnTo>
                      <a:pt x="1974097" y="2855"/>
                    </a:lnTo>
                    <a:lnTo>
                      <a:pt x="1977596" y="1903"/>
                    </a:lnTo>
                    <a:lnTo>
                      <a:pt x="1981732" y="634"/>
                    </a:lnTo>
                    <a:lnTo>
                      <a:pt x="198555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anchor="ctr">
                <a:scene3d>
                  <a:camera prst="orthographicFront"/>
                  <a:lightRig rig="threePt" dir="t"/>
                </a:scene3d>
                <a:sp3d contourW="12700">
                  <a:contourClr>
                    <a:srgbClr val="FFFFFF"/>
                  </a:contourClr>
                </a:sp3d>
              </a:bodyPr>
              <a:lstStyle/>
              <a:p>
                <a:pPr algn="ctr">
                  <a:defRPr/>
                </a:pPr>
                <a:endParaRPr lang="zh-CN" altLang="en-US" dirty="0">
                  <a:solidFill>
                    <a:srgbClr val="FFFFFF"/>
                  </a:solidFill>
                  <a:latin typeface="+mn-lt"/>
                  <a:ea typeface="+mn-ea"/>
                  <a:cs typeface="+mn-ea"/>
                  <a:sym typeface="+mn-lt"/>
                </a:endParaRPr>
              </a:p>
            </p:txBody>
          </p:sp>
        </p:grpSp>
        <p:grpSp>
          <p:nvGrpSpPr>
            <p:cNvPr id="67" name="组合 66"/>
            <p:cNvGrpSpPr/>
            <p:nvPr/>
          </p:nvGrpSpPr>
          <p:grpSpPr>
            <a:xfrm>
              <a:off x="17757" y="9710"/>
              <a:ext cx="722" cy="651"/>
              <a:chOff x="6623914" y="2138335"/>
              <a:chExt cx="428348" cy="386204"/>
            </a:xfrm>
          </p:grpSpPr>
          <p:sp>
            <p:nvSpPr>
              <p:cNvPr id="68" name="Freeform 5"/>
              <p:cNvSpPr/>
              <p:nvPr/>
            </p:nvSpPr>
            <p:spPr bwMode="auto">
              <a:xfrm>
                <a:off x="6623914" y="2138335"/>
                <a:ext cx="428348" cy="386204"/>
              </a:xfrm>
              <a:custGeom>
                <a:avLst/>
                <a:gdLst>
                  <a:gd name="T0" fmla="*/ 2151 w 2740"/>
                  <a:gd name="T1" fmla="*/ 2315 h 2446"/>
                  <a:gd name="T2" fmla="*/ 2055 w 2740"/>
                  <a:gd name="T3" fmla="*/ 2410 h 2446"/>
                  <a:gd name="T4" fmla="*/ 1918 w 2740"/>
                  <a:gd name="T5" fmla="*/ 2445 h 2446"/>
                  <a:gd name="T6" fmla="*/ 816 w 2740"/>
                  <a:gd name="T7" fmla="*/ 2445 h 2446"/>
                  <a:gd name="T8" fmla="*/ 685 w 2740"/>
                  <a:gd name="T9" fmla="*/ 2410 h 2446"/>
                  <a:gd name="T10" fmla="*/ 589 w 2740"/>
                  <a:gd name="T11" fmla="*/ 2314 h 2446"/>
                  <a:gd name="T12" fmla="*/ 36 w 2740"/>
                  <a:gd name="T13" fmla="*/ 1356 h 2446"/>
                  <a:gd name="T14" fmla="*/ 0 w 2740"/>
                  <a:gd name="T15" fmla="*/ 1223 h 2446"/>
                  <a:gd name="T16" fmla="*/ 36 w 2740"/>
                  <a:gd name="T17" fmla="*/ 1089 h 2446"/>
                  <a:gd name="T18" fmla="*/ 587 w 2740"/>
                  <a:gd name="T19" fmla="*/ 135 h 2446"/>
                  <a:gd name="T20" fmla="*/ 685 w 2740"/>
                  <a:gd name="T21" fmla="*/ 37 h 2446"/>
                  <a:gd name="T22" fmla="*/ 810 w 2740"/>
                  <a:gd name="T23" fmla="*/ 1 h 2446"/>
                  <a:gd name="T24" fmla="*/ 1916 w 2740"/>
                  <a:gd name="T25" fmla="*/ 1 h 2446"/>
                  <a:gd name="T26" fmla="*/ 2055 w 2740"/>
                  <a:gd name="T27" fmla="*/ 37 h 2446"/>
                  <a:gd name="T28" fmla="*/ 2151 w 2740"/>
                  <a:gd name="T29" fmla="*/ 132 h 2446"/>
                  <a:gd name="T30" fmla="*/ 2702 w 2740"/>
                  <a:gd name="T31" fmla="*/ 1086 h 2446"/>
                  <a:gd name="T32" fmla="*/ 2740 w 2740"/>
                  <a:gd name="T33" fmla="*/ 1223 h 2446"/>
                  <a:gd name="T34" fmla="*/ 2701 w 2740"/>
                  <a:gd name="T35" fmla="*/ 1361 h 2446"/>
                  <a:gd name="T36" fmla="*/ 2151 w 2740"/>
                  <a:gd name="T37" fmla="*/ 2315 h 24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740" h="2446">
                    <a:moveTo>
                      <a:pt x="2151" y="2315"/>
                    </a:moveTo>
                    <a:cubicBezTo>
                      <a:pt x="2128" y="2353"/>
                      <a:pt x="2096" y="2386"/>
                      <a:pt x="2055" y="2410"/>
                    </a:cubicBezTo>
                    <a:cubicBezTo>
                      <a:pt x="2012" y="2435"/>
                      <a:pt x="1965" y="2446"/>
                      <a:pt x="1918" y="2445"/>
                    </a:cubicBezTo>
                    <a:lnTo>
                      <a:pt x="816" y="2445"/>
                    </a:lnTo>
                    <a:cubicBezTo>
                      <a:pt x="772" y="2445"/>
                      <a:pt x="726" y="2434"/>
                      <a:pt x="685" y="2410"/>
                    </a:cubicBezTo>
                    <a:cubicBezTo>
                      <a:pt x="644" y="2386"/>
                      <a:pt x="611" y="2353"/>
                      <a:pt x="589" y="2314"/>
                    </a:cubicBezTo>
                    <a:lnTo>
                      <a:pt x="36" y="1356"/>
                    </a:lnTo>
                    <a:cubicBezTo>
                      <a:pt x="13" y="1317"/>
                      <a:pt x="0" y="1272"/>
                      <a:pt x="0" y="1223"/>
                    </a:cubicBezTo>
                    <a:cubicBezTo>
                      <a:pt x="0" y="1174"/>
                      <a:pt x="13" y="1129"/>
                      <a:pt x="36" y="1089"/>
                    </a:cubicBezTo>
                    <a:lnTo>
                      <a:pt x="587" y="135"/>
                    </a:lnTo>
                    <a:cubicBezTo>
                      <a:pt x="610" y="96"/>
                      <a:pt x="643" y="61"/>
                      <a:pt x="685" y="37"/>
                    </a:cubicBezTo>
                    <a:cubicBezTo>
                      <a:pt x="724" y="14"/>
                      <a:pt x="767" y="2"/>
                      <a:pt x="810" y="1"/>
                    </a:cubicBezTo>
                    <a:lnTo>
                      <a:pt x="1916" y="1"/>
                    </a:lnTo>
                    <a:cubicBezTo>
                      <a:pt x="1963" y="0"/>
                      <a:pt x="2011" y="11"/>
                      <a:pt x="2055" y="37"/>
                    </a:cubicBezTo>
                    <a:cubicBezTo>
                      <a:pt x="2096" y="60"/>
                      <a:pt x="2129" y="93"/>
                      <a:pt x="2151" y="132"/>
                    </a:cubicBezTo>
                    <a:lnTo>
                      <a:pt x="2702" y="1086"/>
                    </a:lnTo>
                    <a:cubicBezTo>
                      <a:pt x="2726" y="1126"/>
                      <a:pt x="2740" y="1173"/>
                      <a:pt x="2740" y="1223"/>
                    </a:cubicBezTo>
                    <a:cubicBezTo>
                      <a:pt x="2740" y="1274"/>
                      <a:pt x="2726" y="1321"/>
                      <a:pt x="2701" y="1361"/>
                    </a:cubicBezTo>
                    <a:lnTo>
                      <a:pt x="2151" y="2315"/>
                    </a:lnTo>
                    <a:close/>
                  </a:path>
                </a:pathLst>
              </a:custGeom>
              <a:solidFill>
                <a:srgbClr val="0070C0"/>
              </a:solidFill>
              <a:ln w="9525" cap="flat">
                <a:noFill/>
                <a:prstDash val="solid"/>
                <a:miter lim="800000"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dirty="0">
                  <a:latin typeface="+mn-lt"/>
                  <a:ea typeface="+mn-ea"/>
                  <a:cs typeface="+mn-ea"/>
                  <a:sym typeface="+mn-lt"/>
                </a:endParaRPr>
              </a:p>
            </p:txBody>
          </p:sp>
          <p:sp>
            <p:nvSpPr>
              <p:cNvPr id="69" name="KSO_Shape"/>
              <p:cNvSpPr/>
              <p:nvPr/>
            </p:nvSpPr>
            <p:spPr bwMode="auto">
              <a:xfrm>
                <a:off x="6715817" y="2193847"/>
                <a:ext cx="230254" cy="221044"/>
              </a:xfrm>
              <a:custGeom>
                <a:avLst/>
                <a:gdLst>
                  <a:gd name="T0" fmla="*/ 1618108 w 3816350"/>
                  <a:gd name="T1" fmla="*/ 3491708 h 3665538"/>
                  <a:gd name="T2" fmla="*/ 3711914 w 3816350"/>
                  <a:gd name="T3" fmla="*/ 3515947 h 3665538"/>
                  <a:gd name="T4" fmla="*/ 1938033 w 3816350"/>
                  <a:gd name="T5" fmla="*/ 3320852 h 3665538"/>
                  <a:gd name="T6" fmla="*/ 2466975 w 3816350"/>
                  <a:gd name="T7" fmla="*/ 3464378 h 3665538"/>
                  <a:gd name="T8" fmla="*/ 1420823 w 3816350"/>
                  <a:gd name="T9" fmla="*/ 3514907 h 3665538"/>
                  <a:gd name="T10" fmla="*/ 1072366 w 3816350"/>
                  <a:gd name="T11" fmla="*/ 3448171 h 3665538"/>
                  <a:gd name="T12" fmla="*/ 350995 w 3816350"/>
                  <a:gd name="T13" fmla="*/ 3613421 h 3665538"/>
                  <a:gd name="T14" fmla="*/ 2826009 w 3816350"/>
                  <a:gd name="T15" fmla="*/ 3416327 h 3665538"/>
                  <a:gd name="T16" fmla="*/ 3710327 w 3816350"/>
                  <a:gd name="T17" fmla="*/ 3553504 h 3665538"/>
                  <a:gd name="T18" fmla="*/ 1625482 w 3816350"/>
                  <a:gd name="T19" fmla="*/ 3379536 h 3665538"/>
                  <a:gd name="T20" fmla="*/ 2426374 w 3816350"/>
                  <a:gd name="T21" fmla="*/ 3213000 h 3665538"/>
                  <a:gd name="T22" fmla="*/ 771525 w 3816350"/>
                  <a:gd name="T23" fmla="*/ 3205163 h 3665538"/>
                  <a:gd name="T24" fmla="*/ 1067953 w 3816350"/>
                  <a:gd name="T25" fmla="*/ 3277053 h 3665538"/>
                  <a:gd name="T26" fmla="*/ 784892 w 3816350"/>
                  <a:gd name="T27" fmla="*/ 3451540 h 3665538"/>
                  <a:gd name="T28" fmla="*/ 2490788 w 3816350"/>
                  <a:gd name="T29" fmla="*/ 3116568 h 3665538"/>
                  <a:gd name="T30" fmla="*/ 1449375 w 3816350"/>
                  <a:gd name="T31" fmla="*/ 3307847 h 3665538"/>
                  <a:gd name="T32" fmla="*/ 2434307 w 3816350"/>
                  <a:gd name="T33" fmla="*/ 3163198 h 3665538"/>
                  <a:gd name="T34" fmla="*/ 3783974 w 3816350"/>
                  <a:gd name="T35" fmla="*/ 3278823 h 3665538"/>
                  <a:gd name="T36" fmla="*/ 2635250 w 3816350"/>
                  <a:gd name="T37" fmla="*/ 3206432 h 3665538"/>
                  <a:gd name="T38" fmla="*/ 3815080 w 3816350"/>
                  <a:gd name="T39" fmla="*/ 3040062 h 3665538"/>
                  <a:gd name="T40" fmla="*/ 2866956 w 3816350"/>
                  <a:gd name="T41" fmla="*/ 3006725 h 3665538"/>
                  <a:gd name="T42" fmla="*/ 657993 w 3816350"/>
                  <a:gd name="T43" fmla="*/ 3196983 h 3665538"/>
                  <a:gd name="T44" fmla="*/ 872062 w 3816350"/>
                  <a:gd name="T45" fmla="*/ 3214746 h 3665538"/>
                  <a:gd name="T46" fmla="*/ 825374 w 3816350"/>
                  <a:gd name="T47" fmla="*/ 2994614 h 3665538"/>
                  <a:gd name="T48" fmla="*/ 1190307 w 3816350"/>
                  <a:gd name="T49" fmla="*/ 3120223 h 3665538"/>
                  <a:gd name="T50" fmla="*/ 273368 w 3816350"/>
                  <a:gd name="T51" fmla="*/ 3120223 h 3665538"/>
                  <a:gd name="T52" fmla="*/ 1472924 w 3816350"/>
                  <a:gd name="T53" fmla="*/ 2958852 h 3665538"/>
                  <a:gd name="T54" fmla="*/ 2445690 w 3816350"/>
                  <a:gd name="T55" fmla="*/ 3096148 h 3665538"/>
                  <a:gd name="T56" fmla="*/ 1403350 w 3816350"/>
                  <a:gd name="T57" fmla="*/ 2909186 h 3665538"/>
                  <a:gd name="T58" fmla="*/ 3767144 w 3816350"/>
                  <a:gd name="T59" fmla="*/ 2880042 h 3665538"/>
                  <a:gd name="T60" fmla="*/ 2660954 w 3816350"/>
                  <a:gd name="T61" fmla="*/ 3062923 h 3665538"/>
                  <a:gd name="T62" fmla="*/ 2077078 w 3816350"/>
                  <a:gd name="T63" fmla="*/ 2755988 h 3665538"/>
                  <a:gd name="T64" fmla="*/ 2064323 w 3816350"/>
                  <a:gd name="T65" fmla="*/ 3023556 h 3665538"/>
                  <a:gd name="T66" fmla="*/ 1553136 w 3816350"/>
                  <a:gd name="T67" fmla="*/ 2926811 h 3665538"/>
                  <a:gd name="T68" fmla="*/ 2489519 w 3816350"/>
                  <a:gd name="T69" fmla="*/ 2707310 h 3665538"/>
                  <a:gd name="T70" fmla="*/ 1846579 w 3816350"/>
                  <a:gd name="T71" fmla="*/ 2621224 h 3665538"/>
                  <a:gd name="T72" fmla="*/ 3411957 w 3816350"/>
                  <a:gd name="T73" fmla="*/ 2738921 h 3665538"/>
                  <a:gd name="T74" fmla="*/ 3080259 w 3816350"/>
                  <a:gd name="T75" fmla="*/ 2936880 h 3665538"/>
                  <a:gd name="T76" fmla="*/ 1829436 w 3816350"/>
                  <a:gd name="T77" fmla="*/ 2582778 h 3665538"/>
                  <a:gd name="T78" fmla="*/ 1856740 w 3816350"/>
                  <a:gd name="T79" fmla="*/ 2801747 h 3665538"/>
                  <a:gd name="T80" fmla="*/ 2088516 w 3816350"/>
                  <a:gd name="T81" fmla="*/ 2619751 h 3665538"/>
                  <a:gd name="T82" fmla="*/ 2403793 w 3816350"/>
                  <a:gd name="T83" fmla="*/ 2645568 h 3665538"/>
                  <a:gd name="T84" fmla="*/ 1545273 w 3816350"/>
                  <a:gd name="T85" fmla="*/ 2758080 h 3665538"/>
                  <a:gd name="T86" fmla="*/ 2737140 w 3816350"/>
                  <a:gd name="T87" fmla="*/ 2576196 h 3665538"/>
                  <a:gd name="T88" fmla="*/ 3655103 w 3816350"/>
                  <a:gd name="T89" fmla="*/ 2636838 h 3665538"/>
                  <a:gd name="T90" fmla="*/ 2771738 w 3816350"/>
                  <a:gd name="T91" fmla="*/ 2448243 h 3665538"/>
                  <a:gd name="T92" fmla="*/ 2989478 w 3816350"/>
                  <a:gd name="T93" fmla="*/ 2307907 h 3665538"/>
                  <a:gd name="T94" fmla="*/ 2867591 w 3816350"/>
                  <a:gd name="T95" fmla="*/ 2234247 h 3665538"/>
                  <a:gd name="T96" fmla="*/ 3696043 w 3816350"/>
                  <a:gd name="T97" fmla="*/ 2367598 h 3665538"/>
                  <a:gd name="T98" fmla="*/ 3314856 w 3816350"/>
                  <a:gd name="T99" fmla="*/ 1892183 h 3665538"/>
                  <a:gd name="T100" fmla="*/ 2974884 w 3816350"/>
                  <a:gd name="T101" fmla="*/ 2068371 h 3665538"/>
                  <a:gd name="T102" fmla="*/ 3799844 w 3816350"/>
                  <a:gd name="T103" fmla="*/ 2062969 h 3665538"/>
                  <a:gd name="T104" fmla="*/ 2637789 w 3816350"/>
                  <a:gd name="T105" fmla="*/ 2027696 h 3665538"/>
                  <a:gd name="T106" fmla="*/ 3189458 w 3816350"/>
                  <a:gd name="T107" fmla="*/ 1697313 h 3665538"/>
                  <a:gd name="T108" fmla="*/ 3015840 w 3816350"/>
                  <a:gd name="T109" fmla="*/ 1948969 h 3665538"/>
                  <a:gd name="T110" fmla="*/ 3354189 w 3816350"/>
                  <a:gd name="T111" fmla="*/ 1860541 h 3665538"/>
                  <a:gd name="T112" fmla="*/ 3468771 w 3816350"/>
                  <a:gd name="T113" fmla="*/ 1695411 h 3665538"/>
                  <a:gd name="T114" fmla="*/ 3173905 w 3816350"/>
                  <a:gd name="T115" fmla="*/ 2035495 h 3665538"/>
                  <a:gd name="T116" fmla="*/ 3074241 w 3816350"/>
                  <a:gd name="T117" fmla="*/ 1681466 h 3665538"/>
                  <a:gd name="T118" fmla="*/ 3386120 w 3816350"/>
                  <a:gd name="T119" fmla="*/ 1131189 h 3665538"/>
                  <a:gd name="T120" fmla="*/ 254975 w 3816350"/>
                  <a:gd name="T121" fmla="*/ 2785759 h 3665538"/>
                  <a:gd name="T122" fmla="*/ 1131353 w 3816350"/>
                  <a:gd name="T123" fmla="*/ 1377803 h 3665538"/>
                  <a:gd name="T124" fmla="*/ 2508155 w 3816350"/>
                  <a:gd name="T125" fmla="*/ 314537 h 36655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3816350" h="3665538">
                    <a:moveTo>
                      <a:pt x="1892592" y="3532067"/>
                    </a:moveTo>
                    <a:lnTo>
                      <a:pt x="1892592" y="3635348"/>
                    </a:lnTo>
                    <a:lnTo>
                      <a:pt x="1913877" y="3636302"/>
                    </a:lnTo>
                    <a:lnTo>
                      <a:pt x="1935480" y="3636302"/>
                    </a:lnTo>
                    <a:lnTo>
                      <a:pt x="1965343" y="3635666"/>
                    </a:lnTo>
                    <a:lnTo>
                      <a:pt x="1965343" y="3532385"/>
                    </a:lnTo>
                    <a:lnTo>
                      <a:pt x="1935480" y="3532703"/>
                    </a:lnTo>
                    <a:lnTo>
                      <a:pt x="1913877" y="3532703"/>
                    </a:lnTo>
                    <a:lnTo>
                      <a:pt x="1892592" y="3532067"/>
                    </a:lnTo>
                    <a:close/>
                    <a:moveTo>
                      <a:pt x="665284" y="3532067"/>
                    </a:moveTo>
                    <a:lnTo>
                      <a:pt x="665284" y="3635348"/>
                    </a:lnTo>
                    <a:lnTo>
                      <a:pt x="686575" y="3636302"/>
                    </a:lnTo>
                    <a:lnTo>
                      <a:pt x="708185" y="3636302"/>
                    </a:lnTo>
                    <a:lnTo>
                      <a:pt x="738374" y="3635666"/>
                    </a:lnTo>
                    <a:lnTo>
                      <a:pt x="738374" y="3532385"/>
                    </a:lnTo>
                    <a:lnTo>
                      <a:pt x="708185" y="3532703"/>
                    </a:lnTo>
                    <a:lnTo>
                      <a:pt x="686575" y="3532703"/>
                    </a:lnTo>
                    <a:lnTo>
                      <a:pt x="665284" y="3532067"/>
                    </a:lnTo>
                    <a:close/>
                    <a:moveTo>
                      <a:pt x="1746773" y="3519356"/>
                    </a:moveTo>
                    <a:lnTo>
                      <a:pt x="1746773" y="3623272"/>
                    </a:lnTo>
                    <a:lnTo>
                      <a:pt x="1764563" y="3625497"/>
                    </a:lnTo>
                    <a:lnTo>
                      <a:pt x="1782671" y="3628039"/>
                    </a:lnTo>
                    <a:lnTo>
                      <a:pt x="1800780" y="3629628"/>
                    </a:lnTo>
                    <a:lnTo>
                      <a:pt x="1819841" y="3631535"/>
                    </a:lnTo>
                    <a:lnTo>
                      <a:pt x="1819841" y="3527618"/>
                    </a:lnTo>
                    <a:lnTo>
                      <a:pt x="1800780" y="3526029"/>
                    </a:lnTo>
                    <a:lnTo>
                      <a:pt x="1782671" y="3524123"/>
                    </a:lnTo>
                    <a:lnTo>
                      <a:pt x="1764563" y="3521580"/>
                    </a:lnTo>
                    <a:lnTo>
                      <a:pt x="1746773" y="3519356"/>
                    </a:lnTo>
                    <a:close/>
                    <a:moveTo>
                      <a:pt x="519421" y="3519356"/>
                    </a:moveTo>
                    <a:lnTo>
                      <a:pt x="519421" y="3623272"/>
                    </a:lnTo>
                    <a:lnTo>
                      <a:pt x="537217" y="3625497"/>
                    </a:lnTo>
                    <a:lnTo>
                      <a:pt x="555330" y="3628039"/>
                    </a:lnTo>
                    <a:lnTo>
                      <a:pt x="573762" y="3629946"/>
                    </a:lnTo>
                    <a:lnTo>
                      <a:pt x="592511" y="3631535"/>
                    </a:lnTo>
                    <a:lnTo>
                      <a:pt x="592511" y="3527618"/>
                    </a:lnTo>
                    <a:lnTo>
                      <a:pt x="573762" y="3526029"/>
                    </a:lnTo>
                    <a:lnTo>
                      <a:pt x="555330" y="3524123"/>
                    </a:lnTo>
                    <a:lnTo>
                      <a:pt x="537217" y="3521580"/>
                    </a:lnTo>
                    <a:lnTo>
                      <a:pt x="519421" y="3519356"/>
                    </a:lnTo>
                    <a:close/>
                    <a:moveTo>
                      <a:pt x="3151360" y="3517220"/>
                    </a:moveTo>
                    <a:lnTo>
                      <a:pt x="3151360" y="3632118"/>
                    </a:lnTo>
                    <a:lnTo>
                      <a:pt x="3174848" y="3632755"/>
                    </a:lnTo>
                    <a:lnTo>
                      <a:pt x="3198972" y="3633073"/>
                    </a:lnTo>
                    <a:lnTo>
                      <a:pt x="3231983" y="3632755"/>
                    </a:lnTo>
                    <a:lnTo>
                      <a:pt x="3231983" y="3517539"/>
                    </a:lnTo>
                    <a:lnTo>
                      <a:pt x="3198972" y="3517857"/>
                    </a:lnTo>
                    <a:lnTo>
                      <a:pt x="3174848" y="3517539"/>
                    </a:lnTo>
                    <a:lnTo>
                      <a:pt x="3151360" y="3517220"/>
                    </a:lnTo>
                    <a:close/>
                    <a:moveTo>
                      <a:pt x="2989478" y="3502580"/>
                    </a:moveTo>
                    <a:lnTo>
                      <a:pt x="2989478" y="3618432"/>
                    </a:lnTo>
                    <a:lnTo>
                      <a:pt x="3009158" y="3620979"/>
                    </a:lnTo>
                    <a:lnTo>
                      <a:pt x="3029472" y="3623525"/>
                    </a:lnTo>
                    <a:lnTo>
                      <a:pt x="3049469" y="3625753"/>
                    </a:lnTo>
                    <a:lnTo>
                      <a:pt x="3070419" y="3627344"/>
                    </a:lnTo>
                    <a:lnTo>
                      <a:pt x="3070419" y="3512446"/>
                    </a:lnTo>
                    <a:lnTo>
                      <a:pt x="3049469" y="3510537"/>
                    </a:lnTo>
                    <a:lnTo>
                      <a:pt x="3029472" y="3507990"/>
                    </a:lnTo>
                    <a:lnTo>
                      <a:pt x="3009158" y="3505763"/>
                    </a:lnTo>
                    <a:lnTo>
                      <a:pt x="2989478" y="3502580"/>
                    </a:lnTo>
                    <a:close/>
                    <a:moveTo>
                      <a:pt x="1600953" y="3486306"/>
                    </a:moveTo>
                    <a:lnTo>
                      <a:pt x="1600953" y="3591494"/>
                    </a:lnTo>
                    <a:lnTo>
                      <a:pt x="1618744" y="3596578"/>
                    </a:lnTo>
                    <a:lnTo>
                      <a:pt x="1636217" y="3601345"/>
                    </a:lnTo>
                    <a:lnTo>
                      <a:pt x="1654960" y="3606112"/>
                    </a:lnTo>
                    <a:lnTo>
                      <a:pt x="1673704" y="3610243"/>
                    </a:lnTo>
                    <a:lnTo>
                      <a:pt x="1673704" y="3506009"/>
                    </a:lnTo>
                    <a:lnTo>
                      <a:pt x="1654960" y="3501242"/>
                    </a:lnTo>
                    <a:lnTo>
                      <a:pt x="1636217" y="3496475"/>
                    </a:lnTo>
                    <a:lnTo>
                      <a:pt x="1618108" y="3491708"/>
                    </a:lnTo>
                    <a:lnTo>
                      <a:pt x="1600953" y="3486306"/>
                    </a:lnTo>
                    <a:close/>
                    <a:moveTo>
                      <a:pt x="373875" y="3486306"/>
                    </a:moveTo>
                    <a:lnTo>
                      <a:pt x="373875" y="3591494"/>
                    </a:lnTo>
                    <a:lnTo>
                      <a:pt x="391353" y="3596578"/>
                    </a:lnTo>
                    <a:lnTo>
                      <a:pt x="409149" y="3601345"/>
                    </a:lnTo>
                    <a:lnTo>
                      <a:pt x="427581" y="3606112"/>
                    </a:lnTo>
                    <a:lnTo>
                      <a:pt x="446648" y="3610243"/>
                    </a:lnTo>
                    <a:lnTo>
                      <a:pt x="446648" y="3506009"/>
                    </a:lnTo>
                    <a:lnTo>
                      <a:pt x="427581" y="3501242"/>
                    </a:lnTo>
                    <a:lnTo>
                      <a:pt x="409149" y="3496475"/>
                    </a:lnTo>
                    <a:lnTo>
                      <a:pt x="390718" y="3491708"/>
                    </a:lnTo>
                    <a:lnTo>
                      <a:pt x="373875" y="3486306"/>
                    </a:lnTo>
                    <a:close/>
                    <a:moveTo>
                      <a:pt x="2827597" y="3465978"/>
                    </a:moveTo>
                    <a:lnTo>
                      <a:pt x="2827597" y="3583104"/>
                    </a:lnTo>
                    <a:lnTo>
                      <a:pt x="2846959" y="3589151"/>
                    </a:lnTo>
                    <a:lnTo>
                      <a:pt x="2866956" y="3594243"/>
                    </a:lnTo>
                    <a:lnTo>
                      <a:pt x="2887588" y="3599336"/>
                    </a:lnTo>
                    <a:lnTo>
                      <a:pt x="2908220" y="3604110"/>
                    </a:lnTo>
                    <a:lnTo>
                      <a:pt x="2908220" y="3487939"/>
                    </a:lnTo>
                    <a:lnTo>
                      <a:pt x="2887588" y="3482847"/>
                    </a:lnTo>
                    <a:lnTo>
                      <a:pt x="2866956" y="3477436"/>
                    </a:lnTo>
                    <a:lnTo>
                      <a:pt x="2846959" y="3472025"/>
                    </a:lnTo>
                    <a:lnTo>
                      <a:pt x="2827597" y="3465978"/>
                    </a:lnTo>
                    <a:close/>
                    <a:moveTo>
                      <a:pt x="2402802" y="3447218"/>
                    </a:moveTo>
                    <a:lnTo>
                      <a:pt x="2397719" y="3450714"/>
                    </a:lnTo>
                    <a:lnTo>
                      <a:pt x="2391365" y="3453891"/>
                    </a:lnTo>
                    <a:lnTo>
                      <a:pt x="2383740" y="3457387"/>
                    </a:lnTo>
                    <a:lnTo>
                      <a:pt x="2376433" y="3460565"/>
                    </a:lnTo>
                    <a:lnTo>
                      <a:pt x="2347841" y="3472005"/>
                    </a:lnTo>
                    <a:lnTo>
                      <a:pt x="2347841" y="3562893"/>
                    </a:lnTo>
                    <a:lnTo>
                      <a:pt x="2355784" y="3558761"/>
                    </a:lnTo>
                    <a:lnTo>
                      <a:pt x="2363408" y="3554630"/>
                    </a:lnTo>
                    <a:lnTo>
                      <a:pt x="2371033" y="3550181"/>
                    </a:lnTo>
                    <a:lnTo>
                      <a:pt x="2378340" y="3545414"/>
                    </a:lnTo>
                    <a:lnTo>
                      <a:pt x="2385329" y="3540648"/>
                    </a:lnTo>
                    <a:lnTo>
                      <a:pt x="2391683" y="3535881"/>
                    </a:lnTo>
                    <a:lnTo>
                      <a:pt x="2397719" y="3531114"/>
                    </a:lnTo>
                    <a:lnTo>
                      <a:pt x="2402802" y="3526983"/>
                    </a:lnTo>
                    <a:lnTo>
                      <a:pt x="2402802" y="3447218"/>
                    </a:lnTo>
                    <a:close/>
                    <a:moveTo>
                      <a:pt x="1175646" y="3447218"/>
                    </a:moveTo>
                    <a:lnTo>
                      <a:pt x="1170561" y="3450714"/>
                    </a:lnTo>
                    <a:lnTo>
                      <a:pt x="1164205" y="3453891"/>
                    </a:lnTo>
                    <a:lnTo>
                      <a:pt x="1156578" y="3457387"/>
                    </a:lnTo>
                    <a:lnTo>
                      <a:pt x="1149269" y="3460565"/>
                    </a:lnTo>
                    <a:lnTo>
                      <a:pt x="1120669" y="3472005"/>
                    </a:lnTo>
                    <a:lnTo>
                      <a:pt x="1120669" y="3562893"/>
                    </a:lnTo>
                    <a:lnTo>
                      <a:pt x="1128613" y="3558761"/>
                    </a:lnTo>
                    <a:lnTo>
                      <a:pt x="1136240" y="3554630"/>
                    </a:lnTo>
                    <a:lnTo>
                      <a:pt x="1144185" y="3550181"/>
                    </a:lnTo>
                    <a:lnTo>
                      <a:pt x="1151176" y="3545414"/>
                    </a:lnTo>
                    <a:lnTo>
                      <a:pt x="1158167" y="3540648"/>
                    </a:lnTo>
                    <a:lnTo>
                      <a:pt x="1164523" y="3535881"/>
                    </a:lnTo>
                    <a:lnTo>
                      <a:pt x="1170561" y="3531114"/>
                    </a:lnTo>
                    <a:lnTo>
                      <a:pt x="1175646" y="3526347"/>
                    </a:lnTo>
                    <a:lnTo>
                      <a:pt x="1175646" y="3447218"/>
                    </a:lnTo>
                    <a:close/>
                    <a:moveTo>
                      <a:pt x="3717945" y="3422692"/>
                    </a:moveTo>
                    <a:lnTo>
                      <a:pt x="3711914" y="3426193"/>
                    </a:lnTo>
                    <a:lnTo>
                      <a:pt x="3704931" y="3430013"/>
                    </a:lnTo>
                    <a:lnTo>
                      <a:pt x="3696678" y="3433832"/>
                    </a:lnTo>
                    <a:lnTo>
                      <a:pt x="3688425" y="3437651"/>
                    </a:lnTo>
                    <a:lnTo>
                      <a:pt x="3671285" y="3444335"/>
                    </a:lnTo>
                    <a:lnTo>
                      <a:pt x="3656684" y="3450064"/>
                    </a:lnTo>
                    <a:lnTo>
                      <a:pt x="3656684" y="3551276"/>
                    </a:lnTo>
                    <a:lnTo>
                      <a:pt x="3665254" y="3546820"/>
                    </a:lnTo>
                    <a:lnTo>
                      <a:pt x="3674142" y="3542046"/>
                    </a:lnTo>
                    <a:lnTo>
                      <a:pt x="3682394" y="3537272"/>
                    </a:lnTo>
                    <a:lnTo>
                      <a:pt x="3690647" y="3532179"/>
                    </a:lnTo>
                    <a:lnTo>
                      <a:pt x="3698582" y="3526769"/>
                    </a:lnTo>
                    <a:lnTo>
                      <a:pt x="3705566" y="3521358"/>
                    </a:lnTo>
                    <a:lnTo>
                      <a:pt x="3711914" y="3515947"/>
                    </a:lnTo>
                    <a:lnTo>
                      <a:pt x="3717945" y="3510855"/>
                    </a:lnTo>
                    <a:lnTo>
                      <a:pt x="3717945" y="3422692"/>
                    </a:lnTo>
                    <a:close/>
                    <a:moveTo>
                      <a:pt x="1455133" y="3410672"/>
                    </a:moveTo>
                    <a:lnTo>
                      <a:pt x="1455133" y="3516813"/>
                    </a:lnTo>
                    <a:lnTo>
                      <a:pt x="1457675" y="3519674"/>
                    </a:lnTo>
                    <a:lnTo>
                      <a:pt x="1460216" y="3522534"/>
                    </a:lnTo>
                    <a:lnTo>
                      <a:pt x="1466888" y="3528572"/>
                    </a:lnTo>
                    <a:lnTo>
                      <a:pt x="1475466" y="3534610"/>
                    </a:lnTo>
                    <a:lnTo>
                      <a:pt x="1484679" y="3540965"/>
                    </a:lnTo>
                    <a:lnTo>
                      <a:pt x="1495162" y="3547639"/>
                    </a:lnTo>
                    <a:lnTo>
                      <a:pt x="1505964" y="3553677"/>
                    </a:lnTo>
                    <a:lnTo>
                      <a:pt x="1517083" y="3559715"/>
                    </a:lnTo>
                    <a:lnTo>
                      <a:pt x="1528202" y="3564799"/>
                    </a:lnTo>
                    <a:lnTo>
                      <a:pt x="1528202" y="3457387"/>
                    </a:lnTo>
                    <a:lnTo>
                      <a:pt x="1517083" y="3452302"/>
                    </a:lnTo>
                    <a:lnTo>
                      <a:pt x="1506917" y="3446582"/>
                    </a:lnTo>
                    <a:lnTo>
                      <a:pt x="1497068" y="3441180"/>
                    </a:lnTo>
                    <a:lnTo>
                      <a:pt x="1487538" y="3435142"/>
                    </a:lnTo>
                    <a:lnTo>
                      <a:pt x="1478960" y="3429422"/>
                    </a:lnTo>
                    <a:lnTo>
                      <a:pt x="1470700" y="3423384"/>
                    </a:lnTo>
                    <a:lnTo>
                      <a:pt x="1462758" y="3417028"/>
                    </a:lnTo>
                    <a:lnTo>
                      <a:pt x="1455133" y="3410672"/>
                    </a:lnTo>
                    <a:close/>
                    <a:moveTo>
                      <a:pt x="227694" y="3410672"/>
                    </a:moveTo>
                    <a:lnTo>
                      <a:pt x="227694" y="3516813"/>
                    </a:lnTo>
                    <a:lnTo>
                      <a:pt x="230237" y="3519674"/>
                    </a:lnTo>
                    <a:lnTo>
                      <a:pt x="233097" y="3522534"/>
                    </a:lnTo>
                    <a:lnTo>
                      <a:pt x="239770" y="3528572"/>
                    </a:lnTo>
                    <a:lnTo>
                      <a:pt x="248033" y="3534610"/>
                    </a:lnTo>
                    <a:lnTo>
                      <a:pt x="257566" y="3540965"/>
                    </a:lnTo>
                    <a:lnTo>
                      <a:pt x="267735" y="3547639"/>
                    </a:lnTo>
                    <a:lnTo>
                      <a:pt x="278858" y="3553677"/>
                    </a:lnTo>
                    <a:lnTo>
                      <a:pt x="289662" y="3559715"/>
                    </a:lnTo>
                    <a:lnTo>
                      <a:pt x="300785" y="3564799"/>
                    </a:lnTo>
                    <a:lnTo>
                      <a:pt x="300785" y="3457387"/>
                    </a:lnTo>
                    <a:lnTo>
                      <a:pt x="289662" y="3452302"/>
                    </a:lnTo>
                    <a:lnTo>
                      <a:pt x="279493" y="3446582"/>
                    </a:lnTo>
                    <a:lnTo>
                      <a:pt x="269642" y="3441180"/>
                    </a:lnTo>
                    <a:lnTo>
                      <a:pt x="260108" y="3435142"/>
                    </a:lnTo>
                    <a:lnTo>
                      <a:pt x="251528" y="3429422"/>
                    </a:lnTo>
                    <a:lnTo>
                      <a:pt x="243266" y="3423384"/>
                    </a:lnTo>
                    <a:lnTo>
                      <a:pt x="235321" y="3417028"/>
                    </a:lnTo>
                    <a:lnTo>
                      <a:pt x="227694" y="3410672"/>
                    </a:lnTo>
                    <a:close/>
                    <a:moveTo>
                      <a:pt x="2665715" y="3381953"/>
                    </a:moveTo>
                    <a:lnTo>
                      <a:pt x="2665715" y="3500670"/>
                    </a:lnTo>
                    <a:lnTo>
                      <a:pt x="2668254" y="3503216"/>
                    </a:lnTo>
                    <a:lnTo>
                      <a:pt x="2671429" y="3506399"/>
                    </a:lnTo>
                    <a:lnTo>
                      <a:pt x="2678729" y="3512765"/>
                    </a:lnTo>
                    <a:lnTo>
                      <a:pt x="2687934" y="3519767"/>
                    </a:lnTo>
                    <a:lnTo>
                      <a:pt x="2698726" y="3527087"/>
                    </a:lnTo>
                    <a:lnTo>
                      <a:pt x="2710153" y="3534089"/>
                    </a:lnTo>
                    <a:lnTo>
                      <a:pt x="2722215" y="3541409"/>
                    </a:lnTo>
                    <a:lnTo>
                      <a:pt x="2734594" y="3547457"/>
                    </a:lnTo>
                    <a:lnTo>
                      <a:pt x="2746656" y="3553504"/>
                    </a:lnTo>
                    <a:lnTo>
                      <a:pt x="2746656" y="3434150"/>
                    </a:lnTo>
                    <a:lnTo>
                      <a:pt x="2734594" y="3428103"/>
                    </a:lnTo>
                    <a:lnTo>
                      <a:pt x="2723167" y="3422374"/>
                    </a:lnTo>
                    <a:lnTo>
                      <a:pt x="2712058" y="3416009"/>
                    </a:lnTo>
                    <a:lnTo>
                      <a:pt x="2701583" y="3409325"/>
                    </a:lnTo>
                    <a:lnTo>
                      <a:pt x="2691743" y="3402959"/>
                    </a:lnTo>
                    <a:lnTo>
                      <a:pt x="2682538" y="3396276"/>
                    </a:lnTo>
                    <a:lnTo>
                      <a:pt x="2673650" y="3388955"/>
                    </a:lnTo>
                    <a:lnTo>
                      <a:pt x="2665715" y="3381953"/>
                    </a:lnTo>
                    <a:close/>
                    <a:moveTo>
                      <a:pt x="1916773" y="3320218"/>
                    </a:moveTo>
                    <a:lnTo>
                      <a:pt x="1916773" y="3423312"/>
                    </a:lnTo>
                    <a:lnTo>
                      <a:pt x="1938033" y="3423629"/>
                    </a:lnTo>
                    <a:lnTo>
                      <a:pt x="1959928" y="3424263"/>
                    </a:lnTo>
                    <a:lnTo>
                      <a:pt x="1989755" y="3423629"/>
                    </a:lnTo>
                    <a:lnTo>
                      <a:pt x="1989755" y="3320535"/>
                    </a:lnTo>
                    <a:lnTo>
                      <a:pt x="1959293" y="3320852"/>
                    </a:lnTo>
                    <a:lnTo>
                      <a:pt x="1938033" y="3320852"/>
                    </a:lnTo>
                    <a:lnTo>
                      <a:pt x="1916773" y="3320218"/>
                    </a:lnTo>
                    <a:close/>
                    <a:moveTo>
                      <a:pt x="1404938" y="3314700"/>
                    </a:moveTo>
                    <a:lnTo>
                      <a:pt x="1408115" y="3320420"/>
                    </a:lnTo>
                    <a:lnTo>
                      <a:pt x="1411928" y="3325505"/>
                    </a:lnTo>
                    <a:lnTo>
                      <a:pt x="1415740" y="3330590"/>
                    </a:lnTo>
                    <a:lnTo>
                      <a:pt x="1419552" y="3335992"/>
                    </a:lnTo>
                    <a:lnTo>
                      <a:pt x="1424000" y="3340759"/>
                    </a:lnTo>
                    <a:lnTo>
                      <a:pt x="1428447" y="3346161"/>
                    </a:lnTo>
                    <a:lnTo>
                      <a:pt x="1438296" y="3356013"/>
                    </a:lnTo>
                    <a:lnTo>
                      <a:pt x="1448780" y="3365229"/>
                    </a:lnTo>
                    <a:lnTo>
                      <a:pt x="1460852" y="3374444"/>
                    </a:lnTo>
                    <a:lnTo>
                      <a:pt x="1472924" y="3383025"/>
                    </a:lnTo>
                    <a:lnTo>
                      <a:pt x="1486267" y="3391287"/>
                    </a:lnTo>
                    <a:lnTo>
                      <a:pt x="1500563" y="3399550"/>
                    </a:lnTo>
                    <a:lnTo>
                      <a:pt x="1515494" y="3407494"/>
                    </a:lnTo>
                    <a:lnTo>
                      <a:pt x="1531061" y="3415121"/>
                    </a:lnTo>
                    <a:lnTo>
                      <a:pt x="1547263" y="3422113"/>
                    </a:lnTo>
                    <a:lnTo>
                      <a:pt x="1564101" y="3428786"/>
                    </a:lnTo>
                    <a:lnTo>
                      <a:pt x="1581574" y="3435142"/>
                    </a:lnTo>
                    <a:lnTo>
                      <a:pt x="1599682" y="3441498"/>
                    </a:lnTo>
                    <a:lnTo>
                      <a:pt x="1618108" y="3447218"/>
                    </a:lnTo>
                    <a:lnTo>
                      <a:pt x="1637170" y="3452620"/>
                    </a:lnTo>
                    <a:lnTo>
                      <a:pt x="1656866" y="3457705"/>
                    </a:lnTo>
                    <a:lnTo>
                      <a:pt x="1676881" y="3462472"/>
                    </a:lnTo>
                    <a:lnTo>
                      <a:pt x="1697213" y="3466921"/>
                    </a:lnTo>
                    <a:lnTo>
                      <a:pt x="1718180" y="3471052"/>
                    </a:lnTo>
                    <a:lnTo>
                      <a:pt x="1738830" y="3474865"/>
                    </a:lnTo>
                    <a:lnTo>
                      <a:pt x="1760116" y="3478361"/>
                    </a:lnTo>
                    <a:lnTo>
                      <a:pt x="1782036" y="3480903"/>
                    </a:lnTo>
                    <a:lnTo>
                      <a:pt x="1803639" y="3483763"/>
                    </a:lnTo>
                    <a:lnTo>
                      <a:pt x="1825877" y="3486306"/>
                    </a:lnTo>
                    <a:lnTo>
                      <a:pt x="1847798" y="3488213"/>
                    </a:lnTo>
                    <a:lnTo>
                      <a:pt x="1870036" y="3489801"/>
                    </a:lnTo>
                    <a:lnTo>
                      <a:pt x="1891957" y="3490755"/>
                    </a:lnTo>
                    <a:lnTo>
                      <a:pt x="1914513" y="3492026"/>
                    </a:lnTo>
                    <a:lnTo>
                      <a:pt x="1936751" y="3492344"/>
                    </a:lnTo>
                    <a:lnTo>
                      <a:pt x="1959307" y="3492979"/>
                    </a:lnTo>
                    <a:lnTo>
                      <a:pt x="1978051" y="3492344"/>
                    </a:lnTo>
                    <a:lnTo>
                      <a:pt x="1996794" y="3492026"/>
                    </a:lnTo>
                    <a:lnTo>
                      <a:pt x="2015538" y="3491708"/>
                    </a:lnTo>
                    <a:lnTo>
                      <a:pt x="2034599" y="3490437"/>
                    </a:lnTo>
                    <a:lnTo>
                      <a:pt x="2053025" y="3489801"/>
                    </a:lnTo>
                    <a:lnTo>
                      <a:pt x="2071769" y="3488213"/>
                    </a:lnTo>
                    <a:lnTo>
                      <a:pt x="2090513" y="3486624"/>
                    </a:lnTo>
                    <a:lnTo>
                      <a:pt x="2108621" y="3484717"/>
                    </a:lnTo>
                    <a:lnTo>
                      <a:pt x="2127365" y="3482492"/>
                    </a:lnTo>
                    <a:lnTo>
                      <a:pt x="2145473" y="3480268"/>
                    </a:lnTo>
                    <a:lnTo>
                      <a:pt x="2163581" y="3477408"/>
                    </a:lnTo>
                    <a:lnTo>
                      <a:pt x="2181372" y="3474865"/>
                    </a:lnTo>
                    <a:lnTo>
                      <a:pt x="2199163" y="3471688"/>
                    </a:lnTo>
                    <a:lnTo>
                      <a:pt x="2216318" y="3468510"/>
                    </a:lnTo>
                    <a:lnTo>
                      <a:pt x="2233473" y="3464696"/>
                    </a:lnTo>
                    <a:lnTo>
                      <a:pt x="2250311" y="3460883"/>
                    </a:lnTo>
                    <a:lnTo>
                      <a:pt x="2266830" y="3457069"/>
                    </a:lnTo>
                    <a:lnTo>
                      <a:pt x="2283668" y="3452620"/>
                    </a:lnTo>
                    <a:lnTo>
                      <a:pt x="2299235" y="3448171"/>
                    </a:lnTo>
                    <a:lnTo>
                      <a:pt x="2315119" y="3443404"/>
                    </a:lnTo>
                    <a:lnTo>
                      <a:pt x="2330051" y="3438320"/>
                    </a:lnTo>
                    <a:lnTo>
                      <a:pt x="2344982" y="3432917"/>
                    </a:lnTo>
                    <a:lnTo>
                      <a:pt x="2359278" y="3427833"/>
                    </a:lnTo>
                    <a:lnTo>
                      <a:pt x="2373574" y="3421795"/>
                    </a:lnTo>
                    <a:lnTo>
                      <a:pt x="2386917" y="3415757"/>
                    </a:lnTo>
                    <a:lnTo>
                      <a:pt x="2399942" y="3409719"/>
                    </a:lnTo>
                    <a:lnTo>
                      <a:pt x="2412650" y="3403363"/>
                    </a:lnTo>
                    <a:lnTo>
                      <a:pt x="2424722" y="3396690"/>
                    </a:lnTo>
                    <a:lnTo>
                      <a:pt x="2436159" y="3389380"/>
                    </a:lnTo>
                    <a:lnTo>
                      <a:pt x="2446961" y="3382389"/>
                    </a:lnTo>
                    <a:lnTo>
                      <a:pt x="2457444" y="3375080"/>
                    </a:lnTo>
                    <a:lnTo>
                      <a:pt x="2466975" y="3367453"/>
                    </a:lnTo>
                    <a:lnTo>
                      <a:pt x="2466975" y="3464378"/>
                    </a:lnTo>
                    <a:lnTo>
                      <a:pt x="2466657" y="3464696"/>
                    </a:lnTo>
                    <a:lnTo>
                      <a:pt x="2466340" y="3472641"/>
                    </a:lnTo>
                    <a:lnTo>
                      <a:pt x="2466022" y="3477408"/>
                    </a:lnTo>
                    <a:lnTo>
                      <a:pt x="2464751" y="3482492"/>
                    </a:lnTo>
                    <a:lnTo>
                      <a:pt x="2463480" y="3487895"/>
                    </a:lnTo>
                    <a:lnTo>
                      <a:pt x="2461892" y="3492344"/>
                    </a:lnTo>
                    <a:lnTo>
                      <a:pt x="2459986" y="3497111"/>
                    </a:lnTo>
                    <a:lnTo>
                      <a:pt x="2457444" y="3501877"/>
                    </a:lnTo>
                    <a:lnTo>
                      <a:pt x="2455220" y="3506962"/>
                    </a:lnTo>
                    <a:lnTo>
                      <a:pt x="2452361" y="3511729"/>
                    </a:lnTo>
                    <a:lnTo>
                      <a:pt x="2449184" y="3516178"/>
                    </a:lnTo>
                    <a:lnTo>
                      <a:pt x="2445690" y="3520945"/>
                    </a:lnTo>
                    <a:lnTo>
                      <a:pt x="2441878" y="3525712"/>
                    </a:lnTo>
                    <a:lnTo>
                      <a:pt x="2437748" y="3529843"/>
                    </a:lnTo>
                    <a:lnTo>
                      <a:pt x="2429170" y="3539059"/>
                    </a:lnTo>
                    <a:lnTo>
                      <a:pt x="2419322" y="3547639"/>
                    </a:lnTo>
                    <a:lnTo>
                      <a:pt x="2408202" y="3556537"/>
                    </a:lnTo>
                    <a:lnTo>
                      <a:pt x="2396130" y="3564799"/>
                    </a:lnTo>
                    <a:lnTo>
                      <a:pt x="2383423" y="3572744"/>
                    </a:lnTo>
                    <a:lnTo>
                      <a:pt x="2369127" y="3580689"/>
                    </a:lnTo>
                    <a:lnTo>
                      <a:pt x="2354195" y="3587998"/>
                    </a:lnTo>
                    <a:lnTo>
                      <a:pt x="2338311" y="3595625"/>
                    </a:lnTo>
                    <a:lnTo>
                      <a:pt x="2321791" y="3602298"/>
                    </a:lnTo>
                    <a:lnTo>
                      <a:pt x="2304636" y="3608972"/>
                    </a:lnTo>
                    <a:lnTo>
                      <a:pt x="2285892" y="3615328"/>
                    </a:lnTo>
                    <a:lnTo>
                      <a:pt x="2266830" y="3621683"/>
                    </a:lnTo>
                    <a:lnTo>
                      <a:pt x="2247134" y="3627086"/>
                    </a:lnTo>
                    <a:lnTo>
                      <a:pt x="2226802" y="3632806"/>
                    </a:lnTo>
                    <a:lnTo>
                      <a:pt x="2205516" y="3637255"/>
                    </a:lnTo>
                    <a:lnTo>
                      <a:pt x="2183278" y="3642022"/>
                    </a:lnTo>
                    <a:lnTo>
                      <a:pt x="2160722" y="3646471"/>
                    </a:lnTo>
                    <a:lnTo>
                      <a:pt x="2137848" y="3649967"/>
                    </a:lnTo>
                    <a:lnTo>
                      <a:pt x="2114340" y="3653462"/>
                    </a:lnTo>
                    <a:lnTo>
                      <a:pt x="2089877" y="3656640"/>
                    </a:lnTo>
                    <a:lnTo>
                      <a:pt x="2065415" y="3659182"/>
                    </a:lnTo>
                    <a:lnTo>
                      <a:pt x="2040000" y="3661407"/>
                    </a:lnTo>
                    <a:lnTo>
                      <a:pt x="2014267" y="3662996"/>
                    </a:lnTo>
                    <a:lnTo>
                      <a:pt x="1988217" y="3664267"/>
                    </a:lnTo>
                    <a:lnTo>
                      <a:pt x="1962166" y="3664903"/>
                    </a:lnTo>
                    <a:lnTo>
                      <a:pt x="1935480" y="3665538"/>
                    </a:lnTo>
                    <a:lnTo>
                      <a:pt x="1908159" y="3664903"/>
                    </a:lnTo>
                    <a:lnTo>
                      <a:pt x="1881155" y="3664267"/>
                    </a:lnTo>
                    <a:lnTo>
                      <a:pt x="1854469" y="3662996"/>
                    </a:lnTo>
                    <a:lnTo>
                      <a:pt x="1828419" y="3661089"/>
                    </a:lnTo>
                    <a:lnTo>
                      <a:pt x="1803004" y="3659182"/>
                    </a:lnTo>
                    <a:lnTo>
                      <a:pt x="1777588" y="3656322"/>
                    </a:lnTo>
                    <a:lnTo>
                      <a:pt x="1752809" y="3653145"/>
                    </a:lnTo>
                    <a:lnTo>
                      <a:pt x="1728664" y="3649649"/>
                    </a:lnTo>
                    <a:lnTo>
                      <a:pt x="1705155" y="3645835"/>
                    </a:lnTo>
                    <a:lnTo>
                      <a:pt x="1682282" y="3641069"/>
                    </a:lnTo>
                    <a:lnTo>
                      <a:pt x="1660043" y="3636302"/>
                    </a:lnTo>
                    <a:lnTo>
                      <a:pt x="1638440" y="3631217"/>
                    </a:lnTo>
                    <a:lnTo>
                      <a:pt x="1617791" y="3625497"/>
                    </a:lnTo>
                    <a:lnTo>
                      <a:pt x="1597776" y="3619777"/>
                    </a:lnTo>
                    <a:lnTo>
                      <a:pt x="1578397" y="3613421"/>
                    </a:lnTo>
                    <a:lnTo>
                      <a:pt x="1559653" y="3606747"/>
                    </a:lnTo>
                    <a:lnTo>
                      <a:pt x="1542498" y="3599438"/>
                    </a:lnTo>
                    <a:lnTo>
                      <a:pt x="1525343" y="3592447"/>
                    </a:lnTo>
                    <a:lnTo>
                      <a:pt x="1509776" y="3584820"/>
                    </a:lnTo>
                    <a:lnTo>
                      <a:pt x="1495162" y="3576875"/>
                    </a:lnTo>
                    <a:lnTo>
                      <a:pt x="1481184" y="3568613"/>
                    </a:lnTo>
                    <a:lnTo>
                      <a:pt x="1468159" y="3560350"/>
                    </a:lnTo>
                    <a:lnTo>
                      <a:pt x="1456404" y="3551770"/>
                    </a:lnTo>
                    <a:lnTo>
                      <a:pt x="1445603" y="3542554"/>
                    </a:lnTo>
                    <a:lnTo>
                      <a:pt x="1440837" y="3538423"/>
                    </a:lnTo>
                    <a:lnTo>
                      <a:pt x="1436390" y="3533656"/>
                    </a:lnTo>
                    <a:lnTo>
                      <a:pt x="1431942" y="3529207"/>
                    </a:lnTo>
                    <a:lnTo>
                      <a:pt x="1428130" y="3524440"/>
                    </a:lnTo>
                    <a:lnTo>
                      <a:pt x="1424318" y="3519674"/>
                    </a:lnTo>
                    <a:lnTo>
                      <a:pt x="1420823" y="3514907"/>
                    </a:lnTo>
                    <a:lnTo>
                      <a:pt x="1417646" y="3510140"/>
                    </a:lnTo>
                    <a:lnTo>
                      <a:pt x="1415105" y="3505055"/>
                    </a:lnTo>
                    <a:lnTo>
                      <a:pt x="1412563" y="3500288"/>
                    </a:lnTo>
                    <a:lnTo>
                      <a:pt x="1410339" y="3495204"/>
                    </a:lnTo>
                    <a:lnTo>
                      <a:pt x="1408115" y="3490437"/>
                    </a:lnTo>
                    <a:lnTo>
                      <a:pt x="1407162" y="3485352"/>
                    </a:lnTo>
                    <a:lnTo>
                      <a:pt x="1405892" y="3480268"/>
                    </a:lnTo>
                    <a:lnTo>
                      <a:pt x="1404621" y="3475183"/>
                    </a:lnTo>
                    <a:lnTo>
                      <a:pt x="1404303" y="3470099"/>
                    </a:lnTo>
                    <a:lnTo>
                      <a:pt x="1404303" y="3464696"/>
                    </a:lnTo>
                    <a:lnTo>
                      <a:pt x="1403350" y="3464696"/>
                    </a:lnTo>
                    <a:lnTo>
                      <a:pt x="1403350" y="3333132"/>
                    </a:lnTo>
                    <a:lnTo>
                      <a:pt x="1403350" y="3329318"/>
                    </a:lnTo>
                    <a:lnTo>
                      <a:pt x="1403985" y="3322327"/>
                    </a:lnTo>
                    <a:lnTo>
                      <a:pt x="1404938" y="3314700"/>
                    </a:lnTo>
                    <a:close/>
                    <a:moveTo>
                      <a:pt x="177802" y="3314700"/>
                    </a:moveTo>
                    <a:lnTo>
                      <a:pt x="180980" y="3320420"/>
                    </a:lnTo>
                    <a:lnTo>
                      <a:pt x="184476" y="3325505"/>
                    </a:lnTo>
                    <a:lnTo>
                      <a:pt x="188289" y="3330590"/>
                    </a:lnTo>
                    <a:lnTo>
                      <a:pt x="192420" y="3335992"/>
                    </a:lnTo>
                    <a:lnTo>
                      <a:pt x="196551" y="3340759"/>
                    </a:lnTo>
                    <a:lnTo>
                      <a:pt x="201000" y="3346161"/>
                    </a:lnTo>
                    <a:lnTo>
                      <a:pt x="210852" y="3356013"/>
                    </a:lnTo>
                    <a:lnTo>
                      <a:pt x="221656" y="3365229"/>
                    </a:lnTo>
                    <a:lnTo>
                      <a:pt x="233414" y="3374444"/>
                    </a:lnTo>
                    <a:lnTo>
                      <a:pt x="245490" y="3383025"/>
                    </a:lnTo>
                    <a:lnTo>
                      <a:pt x="259155" y="3391287"/>
                    </a:lnTo>
                    <a:lnTo>
                      <a:pt x="273138" y="3399550"/>
                    </a:lnTo>
                    <a:lnTo>
                      <a:pt x="288073" y="3407494"/>
                    </a:lnTo>
                    <a:lnTo>
                      <a:pt x="303645" y="3415121"/>
                    </a:lnTo>
                    <a:lnTo>
                      <a:pt x="319852" y="3422113"/>
                    </a:lnTo>
                    <a:lnTo>
                      <a:pt x="336694" y="3428786"/>
                    </a:lnTo>
                    <a:lnTo>
                      <a:pt x="354173" y="3435142"/>
                    </a:lnTo>
                    <a:lnTo>
                      <a:pt x="372286" y="3441498"/>
                    </a:lnTo>
                    <a:lnTo>
                      <a:pt x="390718" y="3447218"/>
                    </a:lnTo>
                    <a:lnTo>
                      <a:pt x="409785" y="3452620"/>
                    </a:lnTo>
                    <a:lnTo>
                      <a:pt x="429488" y="3457705"/>
                    </a:lnTo>
                    <a:lnTo>
                      <a:pt x="449826" y="3462472"/>
                    </a:lnTo>
                    <a:lnTo>
                      <a:pt x="469846" y="3466921"/>
                    </a:lnTo>
                    <a:lnTo>
                      <a:pt x="490820" y="3471052"/>
                    </a:lnTo>
                    <a:lnTo>
                      <a:pt x="511794" y="3474865"/>
                    </a:lnTo>
                    <a:lnTo>
                      <a:pt x="533085" y="3478361"/>
                    </a:lnTo>
                    <a:lnTo>
                      <a:pt x="554695" y="3480903"/>
                    </a:lnTo>
                    <a:lnTo>
                      <a:pt x="576304" y="3483763"/>
                    </a:lnTo>
                    <a:lnTo>
                      <a:pt x="598549" y="3486306"/>
                    </a:lnTo>
                    <a:lnTo>
                      <a:pt x="620476" y="3488213"/>
                    </a:lnTo>
                    <a:lnTo>
                      <a:pt x="642721" y="3489801"/>
                    </a:lnTo>
                    <a:lnTo>
                      <a:pt x="664966" y="3490755"/>
                    </a:lnTo>
                    <a:lnTo>
                      <a:pt x="687211" y="3492026"/>
                    </a:lnTo>
                    <a:lnTo>
                      <a:pt x="709456" y="3492344"/>
                    </a:lnTo>
                    <a:lnTo>
                      <a:pt x="732018" y="3492344"/>
                    </a:lnTo>
                    <a:lnTo>
                      <a:pt x="750768" y="3492344"/>
                    </a:lnTo>
                    <a:lnTo>
                      <a:pt x="769517" y="3492026"/>
                    </a:lnTo>
                    <a:lnTo>
                      <a:pt x="788266" y="3491708"/>
                    </a:lnTo>
                    <a:lnTo>
                      <a:pt x="807333" y="3490437"/>
                    </a:lnTo>
                    <a:lnTo>
                      <a:pt x="825765" y="3489801"/>
                    </a:lnTo>
                    <a:lnTo>
                      <a:pt x="844832" y="3488213"/>
                    </a:lnTo>
                    <a:lnTo>
                      <a:pt x="863263" y="3486624"/>
                    </a:lnTo>
                    <a:lnTo>
                      <a:pt x="881695" y="3484717"/>
                    </a:lnTo>
                    <a:lnTo>
                      <a:pt x="900126" y="3482492"/>
                    </a:lnTo>
                    <a:lnTo>
                      <a:pt x="918240" y="3480268"/>
                    </a:lnTo>
                    <a:lnTo>
                      <a:pt x="936354" y="3477408"/>
                    </a:lnTo>
                    <a:lnTo>
                      <a:pt x="954150" y="3474865"/>
                    </a:lnTo>
                    <a:lnTo>
                      <a:pt x="971946" y="3471688"/>
                    </a:lnTo>
                    <a:lnTo>
                      <a:pt x="989424" y="3468510"/>
                    </a:lnTo>
                    <a:lnTo>
                      <a:pt x="1006266" y="3464696"/>
                    </a:lnTo>
                    <a:lnTo>
                      <a:pt x="1023109" y="3460883"/>
                    </a:lnTo>
                    <a:lnTo>
                      <a:pt x="1039952" y="3457069"/>
                    </a:lnTo>
                    <a:lnTo>
                      <a:pt x="1056476" y="3452620"/>
                    </a:lnTo>
                    <a:lnTo>
                      <a:pt x="1072366" y="3448171"/>
                    </a:lnTo>
                    <a:lnTo>
                      <a:pt x="1087937" y="3443087"/>
                    </a:lnTo>
                    <a:lnTo>
                      <a:pt x="1102873" y="3438320"/>
                    </a:lnTo>
                    <a:lnTo>
                      <a:pt x="1118126" y="3432917"/>
                    </a:lnTo>
                    <a:lnTo>
                      <a:pt x="1132109" y="3427833"/>
                    </a:lnTo>
                    <a:lnTo>
                      <a:pt x="1146409" y="3421795"/>
                    </a:lnTo>
                    <a:lnTo>
                      <a:pt x="1159756" y="3415757"/>
                    </a:lnTo>
                    <a:lnTo>
                      <a:pt x="1172785" y="3409719"/>
                    </a:lnTo>
                    <a:lnTo>
                      <a:pt x="1185497" y="3403363"/>
                    </a:lnTo>
                    <a:lnTo>
                      <a:pt x="1197890" y="3396690"/>
                    </a:lnTo>
                    <a:lnTo>
                      <a:pt x="1209331" y="3389380"/>
                    </a:lnTo>
                    <a:lnTo>
                      <a:pt x="1219818" y="3382389"/>
                    </a:lnTo>
                    <a:lnTo>
                      <a:pt x="1230622" y="3375080"/>
                    </a:lnTo>
                    <a:lnTo>
                      <a:pt x="1239838" y="3367453"/>
                    </a:lnTo>
                    <a:lnTo>
                      <a:pt x="1239838" y="3464378"/>
                    </a:lnTo>
                    <a:lnTo>
                      <a:pt x="1239838" y="3464696"/>
                    </a:lnTo>
                    <a:lnTo>
                      <a:pt x="1239520" y="3468827"/>
                    </a:lnTo>
                    <a:lnTo>
                      <a:pt x="1239202" y="3472641"/>
                    </a:lnTo>
                    <a:lnTo>
                      <a:pt x="1238885" y="3477408"/>
                    </a:lnTo>
                    <a:lnTo>
                      <a:pt x="1237614" y="3482492"/>
                    </a:lnTo>
                    <a:lnTo>
                      <a:pt x="1236342" y="3487895"/>
                    </a:lnTo>
                    <a:lnTo>
                      <a:pt x="1234754" y="3492344"/>
                    </a:lnTo>
                    <a:lnTo>
                      <a:pt x="1232847" y="3497111"/>
                    </a:lnTo>
                    <a:lnTo>
                      <a:pt x="1230622" y="3501877"/>
                    </a:lnTo>
                    <a:lnTo>
                      <a:pt x="1228080" y="3506962"/>
                    </a:lnTo>
                    <a:lnTo>
                      <a:pt x="1225538" y="3511729"/>
                    </a:lnTo>
                    <a:lnTo>
                      <a:pt x="1222360" y="3516178"/>
                    </a:lnTo>
                    <a:lnTo>
                      <a:pt x="1218546" y="3520945"/>
                    </a:lnTo>
                    <a:lnTo>
                      <a:pt x="1214733" y="3525712"/>
                    </a:lnTo>
                    <a:lnTo>
                      <a:pt x="1210920" y="3529843"/>
                    </a:lnTo>
                    <a:lnTo>
                      <a:pt x="1202022" y="3539059"/>
                    </a:lnTo>
                    <a:lnTo>
                      <a:pt x="1192170" y="3547639"/>
                    </a:lnTo>
                    <a:lnTo>
                      <a:pt x="1181048" y="3556537"/>
                    </a:lnTo>
                    <a:lnTo>
                      <a:pt x="1169290" y="3564799"/>
                    </a:lnTo>
                    <a:lnTo>
                      <a:pt x="1156261" y="3572744"/>
                    </a:lnTo>
                    <a:lnTo>
                      <a:pt x="1141960" y="3580689"/>
                    </a:lnTo>
                    <a:lnTo>
                      <a:pt x="1127024" y="3587998"/>
                    </a:lnTo>
                    <a:lnTo>
                      <a:pt x="1111453" y="3595625"/>
                    </a:lnTo>
                    <a:lnTo>
                      <a:pt x="1094610" y="3602298"/>
                    </a:lnTo>
                    <a:lnTo>
                      <a:pt x="1077450" y="3608972"/>
                    </a:lnTo>
                    <a:lnTo>
                      <a:pt x="1058701" y="3615328"/>
                    </a:lnTo>
                    <a:lnTo>
                      <a:pt x="1039952" y="3621683"/>
                    </a:lnTo>
                    <a:lnTo>
                      <a:pt x="1020249" y="3627086"/>
                    </a:lnTo>
                    <a:lnTo>
                      <a:pt x="999593" y="3632806"/>
                    </a:lnTo>
                    <a:lnTo>
                      <a:pt x="978301" y="3637255"/>
                    </a:lnTo>
                    <a:lnTo>
                      <a:pt x="956056" y="3642022"/>
                    </a:lnTo>
                    <a:lnTo>
                      <a:pt x="933494" y="3646471"/>
                    </a:lnTo>
                    <a:lnTo>
                      <a:pt x="910613" y="3649967"/>
                    </a:lnTo>
                    <a:lnTo>
                      <a:pt x="887097" y="3653462"/>
                    </a:lnTo>
                    <a:lnTo>
                      <a:pt x="862946" y="3656640"/>
                    </a:lnTo>
                    <a:lnTo>
                      <a:pt x="838158" y="3659182"/>
                    </a:lnTo>
                    <a:lnTo>
                      <a:pt x="812736" y="3661407"/>
                    </a:lnTo>
                    <a:lnTo>
                      <a:pt x="787313" y="3662996"/>
                    </a:lnTo>
                    <a:lnTo>
                      <a:pt x="761572" y="3664267"/>
                    </a:lnTo>
                    <a:lnTo>
                      <a:pt x="735196" y="3664903"/>
                    </a:lnTo>
                    <a:lnTo>
                      <a:pt x="708185" y="3665538"/>
                    </a:lnTo>
                    <a:lnTo>
                      <a:pt x="680855" y="3664903"/>
                    </a:lnTo>
                    <a:lnTo>
                      <a:pt x="654161" y="3664267"/>
                    </a:lnTo>
                    <a:lnTo>
                      <a:pt x="627467" y="3662996"/>
                    </a:lnTo>
                    <a:lnTo>
                      <a:pt x="601409" y="3661089"/>
                    </a:lnTo>
                    <a:lnTo>
                      <a:pt x="575668" y="3659182"/>
                    </a:lnTo>
                    <a:lnTo>
                      <a:pt x="550246" y="3656322"/>
                    </a:lnTo>
                    <a:lnTo>
                      <a:pt x="525458" y="3653145"/>
                    </a:lnTo>
                    <a:lnTo>
                      <a:pt x="501307" y="3649649"/>
                    </a:lnTo>
                    <a:lnTo>
                      <a:pt x="478109" y="3645835"/>
                    </a:lnTo>
                    <a:lnTo>
                      <a:pt x="455228" y="3641069"/>
                    </a:lnTo>
                    <a:lnTo>
                      <a:pt x="432665" y="3636302"/>
                    </a:lnTo>
                    <a:lnTo>
                      <a:pt x="411374" y="3631217"/>
                    </a:lnTo>
                    <a:lnTo>
                      <a:pt x="390400" y="3625497"/>
                    </a:lnTo>
                    <a:lnTo>
                      <a:pt x="370380" y="3619777"/>
                    </a:lnTo>
                    <a:lnTo>
                      <a:pt x="350995" y="3613421"/>
                    </a:lnTo>
                    <a:lnTo>
                      <a:pt x="332563" y="3606747"/>
                    </a:lnTo>
                    <a:lnTo>
                      <a:pt x="315085" y="3599438"/>
                    </a:lnTo>
                    <a:lnTo>
                      <a:pt x="297925" y="3592447"/>
                    </a:lnTo>
                    <a:lnTo>
                      <a:pt x="282353" y="3584820"/>
                    </a:lnTo>
                    <a:lnTo>
                      <a:pt x="267735" y="3576875"/>
                    </a:lnTo>
                    <a:lnTo>
                      <a:pt x="253753" y="3568613"/>
                    </a:lnTo>
                    <a:lnTo>
                      <a:pt x="240724" y="3560350"/>
                    </a:lnTo>
                    <a:lnTo>
                      <a:pt x="229283" y="3551770"/>
                    </a:lnTo>
                    <a:lnTo>
                      <a:pt x="218796" y="3542872"/>
                    </a:lnTo>
                    <a:lnTo>
                      <a:pt x="213712" y="3538423"/>
                    </a:lnTo>
                    <a:lnTo>
                      <a:pt x="208945" y="3533656"/>
                    </a:lnTo>
                    <a:lnTo>
                      <a:pt x="204814" y="3529207"/>
                    </a:lnTo>
                    <a:lnTo>
                      <a:pt x="200683" y="3524440"/>
                    </a:lnTo>
                    <a:lnTo>
                      <a:pt x="196869" y="3519674"/>
                    </a:lnTo>
                    <a:lnTo>
                      <a:pt x="193374" y="3514907"/>
                    </a:lnTo>
                    <a:lnTo>
                      <a:pt x="190196" y="3510140"/>
                    </a:lnTo>
                    <a:lnTo>
                      <a:pt x="187653" y="3505055"/>
                    </a:lnTo>
                    <a:lnTo>
                      <a:pt x="185111" y="3500288"/>
                    </a:lnTo>
                    <a:lnTo>
                      <a:pt x="182887" y="3495204"/>
                    </a:lnTo>
                    <a:lnTo>
                      <a:pt x="181298" y="3490437"/>
                    </a:lnTo>
                    <a:lnTo>
                      <a:pt x="179709" y="3485352"/>
                    </a:lnTo>
                    <a:lnTo>
                      <a:pt x="178438" y="3480268"/>
                    </a:lnTo>
                    <a:lnTo>
                      <a:pt x="177802" y="3475183"/>
                    </a:lnTo>
                    <a:lnTo>
                      <a:pt x="176849" y="3470099"/>
                    </a:lnTo>
                    <a:lnTo>
                      <a:pt x="176849" y="3464696"/>
                    </a:lnTo>
                    <a:lnTo>
                      <a:pt x="176531" y="3464696"/>
                    </a:lnTo>
                    <a:lnTo>
                      <a:pt x="176531" y="3333132"/>
                    </a:lnTo>
                    <a:lnTo>
                      <a:pt x="176213" y="3329318"/>
                    </a:lnTo>
                    <a:lnTo>
                      <a:pt x="176531" y="3322327"/>
                    </a:lnTo>
                    <a:lnTo>
                      <a:pt x="177802" y="3314700"/>
                    </a:lnTo>
                    <a:close/>
                    <a:moveTo>
                      <a:pt x="1771445" y="3307529"/>
                    </a:moveTo>
                    <a:lnTo>
                      <a:pt x="1771445" y="3411258"/>
                    </a:lnTo>
                    <a:lnTo>
                      <a:pt x="1789215" y="3413478"/>
                    </a:lnTo>
                    <a:lnTo>
                      <a:pt x="1807301" y="3415698"/>
                    </a:lnTo>
                    <a:lnTo>
                      <a:pt x="1825388" y="3417285"/>
                    </a:lnTo>
                    <a:lnTo>
                      <a:pt x="1843792" y="3419505"/>
                    </a:lnTo>
                    <a:lnTo>
                      <a:pt x="1843792" y="3315777"/>
                    </a:lnTo>
                    <a:lnTo>
                      <a:pt x="1825388" y="3314191"/>
                    </a:lnTo>
                    <a:lnTo>
                      <a:pt x="1807301" y="3312287"/>
                    </a:lnTo>
                    <a:lnTo>
                      <a:pt x="1789215" y="3309750"/>
                    </a:lnTo>
                    <a:lnTo>
                      <a:pt x="1771445" y="3307529"/>
                    </a:lnTo>
                    <a:close/>
                    <a:moveTo>
                      <a:pt x="3178346" y="3281045"/>
                    </a:moveTo>
                    <a:lnTo>
                      <a:pt x="3178346" y="3395980"/>
                    </a:lnTo>
                    <a:lnTo>
                      <a:pt x="3201835" y="3396298"/>
                    </a:lnTo>
                    <a:lnTo>
                      <a:pt x="3225959" y="3396615"/>
                    </a:lnTo>
                    <a:lnTo>
                      <a:pt x="3258970" y="3396298"/>
                    </a:lnTo>
                    <a:lnTo>
                      <a:pt x="3258970" y="3281363"/>
                    </a:lnTo>
                    <a:lnTo>
                      <a:pt x="3225641" y="3281680"/>
                    </a:lnTo>
                    <a:lnTo>
                      <a:pt x="3201835" y="3281363"/>
                    </a:lnTo>
                    <a:lnTo>
                      <a:pt x="3178346" y="3281045"/>
                    </a:lnTo>
                    <a:close/>
                    <a:moveTo>
                      <a:pt x="2609850" y="3275012"/>
                    </a:moveTo>
                    <a:lnTo>
                      <a:pt x="2613342" y="3281059"/>
                    </a:lnTo>
                    <a:lnTo>
                      <a:pt x="2617468" y="3287107"/>
                    </a:lnTo>
                    <a:lnTo>
                      <a:pt x="2621594" y="3292836"/>
                    </a:lnTo>
                    <a:lnTo>
                      <a:pt x="2626038" y="3298883"/>
                    </a:lnTo>
                    <a:lnTo>
                      <a:pt x="2631117" y="3304294"/>
                    </a:lnTo>
                    <a:lnTo>
                      <a:pt x="2635878" y="3310023"/>
                    </a:lnTo>
                    <a:lnTo>
                      <a:pt x="2641274" y="3315433"/>
                    </a:lnTo>
                    <a:lnTo>
                      <a:pt x="2646988" y="3320844"/>
                    </a:lnTo>
                    <a:lnTo>
                      <a:pt x="2658732" y="3331347"/>
                    </a:lnTo>
                    <a:lnTo>
                      <a:pt x="2671746" y="3341532"/>
                    </a:lnTo>
                    <a:lnTo>
                      <a:pt x="2685712" y="3351080"/>
                    </a:lnTo>
                    <a:lnTo>
                      <a:pt x="2700631" y="3360629"/>
                    </a:lnTo>
                    <a:lnTo>
                      <a:pt x="2715867" y="3369540"/>
                    </a:lnTo>
                    <a:lnTo>
                      <a:pt x="2732372" y="3378452"/>
                    </a:lnTo>
                    <a:lnTo>
                      <a:pt x="2749830" y="3386727"/>
                    </a:lnTo>
                    <a:lnTo>
                      <a:pt x="2767923" y="3394684"/>
                    </a:lnTo>
                    <a:lnTo>
                      <a:pt x="2786650" y="3402004"/>
                    </a:lnTo>
                    <a:lnTo>
                      <a:pt x="2805695" y="3409325"/>
                    </a:lnTo>
                    <a:lnTo>
                      <a:pt x="2826009" y="3416327"/>
                    </a:lnTo>
                    <a:lnTo>
                      <a:pt x="2846959" y="3422692"/>
                    </a:lnTo>
                    <a:lnTo>
                      <a:pt x="2867591" y="3428421"/>
                    </a:lnTo>
                    <a:lnTo>
                      <a:pt x="2889492" y="3434469"/>
                    </a:lnTo>
                    <a:lnTo>
                      <a:pt x="2912029" y="3439561"/>
                    </a:lnTo>
                    <a:lnTo>
                      <a:pt x="2934248" y="3444654"/>
                    </a:lnTo>
                    <a:lnTo>
                      <a:pt x="2957102" y="3449109"/>
                    </a:lnTo>
                    <a:lnTo>
                      <a:pt x="2980908" y="3453565"/>
                    </a:lnTo>
                    <a:lnTo>
                      <a:pt x="3004396" y="3457066"/>
                    </a:lnTo>
                    <a:lnTo>
                      <a:pt x="3028203" y="3460567"/>
                    </a:lnTo>
                    <a:lnTo>
                      <a:pt x="3052644" y="3463432"/>
                    </a:lnTo>
                    <a:lnTo>
                      <a:pt x="3077084" y="3465978"/>
                    </a:lnTo>
                    <a:lnTo>
                      <a:pt x="3101525" y="3468206"/>
                    </a:lnTo>
                    <a:lnTo>
                      <a:pt x="3125966" y="3470116"/>
                    </a:lnTo>
                    <a:lnTo>
                      <a:pt x="3150725" y="3471389"/>
                    </a:lnTo>
                    <a:lnTo>
                      <a:pt x="3175800" y="3472344"/>
                    </a:lnTo>
                    <a:lnTo>
                      <a:pt x="3200559" y="3472980"/>
                    </a:lnTo>
                    <a:lnTo>
                      <a:pt x="3225317" y="3473298"/>
                    </a:lnTo>
                    <a:lnTo>
                      <a:pt x="3246266" y="3473298"/>
                    </a:lnTo>
                    <a:lnTo>
                      <a:pt x="3267216" y="3472344"/>
                    </a:lnTo>
                    <a:lnTo>
                      <a:pt x="3288165" y="3472025"/>
                    </a:lnTo>
                    <a:lnTo>
                      <a:pt x="3308797" y="3470752"/>
                    </a:lnTo>
                    <a:lnTo>
                      <a:pt x="3329429" y="3469797"/>
                    </a:lnTo>
                    <a:lnTo>
                      <a:pt x="3350378" y="3468206"/>
                    </a:lnTo>
                    <a:lnTo>
                      <a:pt x="3371010" y="3466615"/>
                    </a:lnTo>
                    <a:lnTo>
                      <a:pt x="3391325" y="3464068"/>
                    </a:lnTo>
                    <a:lnTo>
                      <a:pt x="3411957" y="3462159"/>
                    </a:lnTo>
                    <a:lnTo>
                      <a:pt x="3431954" y="3459294"/>
                    </a:lnTo>
                    <a:lnTo>
                      <a:pt x="3451951" y="3456748"/>
                    </a:lnTo>
                    <a:lnTo>
                      <a:pt x="3471948" y="3453565"/>
                    </a:lnTo>
                    <a:lnTo>
                      <a:pt x="3491628" y="3450064"/>
                    </a:lnTo>
                    <a:lnTo>
                      <a:pt x="3510990" y="3446245"/>
                    </a:lnTo>
                    <a:lnTo>
                      <a:pt x="3530035" y="3442107"/>
                    </a:lnTo>
                    <a:lnTo>
                      <a:pt x="3548763" y="3437970"/>
                    </a:lnTo>
                    <a:lnTo>
                      <a:pt x="3567173" y="3433196"/>
                    </a:lnTo>
                    <a:lnTo>
                      <a:pt x="3585265" y="3428421"/>
                    </a:lnTo>
                    <a:lnTo>
                      <a:pt x="3603041" y="3423329"/>
                    </a:lnTo>
                    <a:lnTo>
                      <a:pt x="3620498" y="3418237"/>
                    </a:lnTo>
                    <a:lnTo>
                      <a:pt x="3637004" y="3412826"/>
                    </a:lnTo>
                    <a:lnTo>
                      <a:pt x="3653510" y="3406779"/>
                    </a:lnTo>
                    <a:lnTo>
                      <a:pt x="3669698" y="3400731"/>
                    </a:lnTo>
                    <a:lnTo>
                      <a:pt x="3685251" y="3394048"/>
                    </a:lnTo>
                    <a:lnTo>
                      <a:pt x="3700170" y="3387682"/>
                    </a:lnTo>
                    <a:lnTo>
                      <a:pt x="3714770" y="3380680"/>
                    </a:lnTo>
                    <a:lnTo>
                      <a:pt x="3728419" y="3373678"/>
                    </a:lnTo>
                    <a:lnTo>
                      <a:pt x="3741751" y="3366039"/>
                    </a:lnTo>
                    <a:lnTo>
                      <a:pt x="3754765" y="3358719"/>
                    </a:lnTo>
                    <a:lnTo>
                      <a:pt x="3767144" y="3350762"/>
                    </a:lnTo>
                    <a:lnTo>
                      <a:pt x="3778571" y="3342487"/>
                    </a:lnTo>
                    <a:lnTo>
                      <a:pt x="3789363" y="3333575"/>
                    </a:lnTo>
                    <a:lnTo>
                      <a:pt x="3789363" y="3441471"/>
                    </a:lnTo>
                    <a:lnTo>
                      <a:pt x="3788728" y="3442107"/>
                    </a:lnTo>
                    <a:lnTo>
                      <a:pt x="3788411" y="3451019"/>
                    </a:lnTo>
                    <a:lnTo>
                      <a:pt x="3787776" y="3456748"/>
                    </a:lnTo>
                    <a:lnTo>
                      <a:pt x="3786506" y="3462159"/>
                    </a:lnTo>
                    <a:lnTo>
                      <a:pt x="3785237" y="3467569"/>
                    </a:lnTo>
                    <a:lnTo>
                      <a:pt x="3783332" y="3472980"/>
                    </a:lnTo>
                    <a:lnTo>
                      <a:pt x="3781428" y="3478391"/>
                    </a:lnTo>
                    <a:lnTo>
                      <a:pt x="3778571" y="3483801"/>
                    </a:lnTo>
                    <a:lnTo>
                      <a:pt x="3775714" y="3489212"/>
                    </a:lnTo>
                    <a:lnTo>
                      <a:pt x="3772540" y="3494305"/>
                    </a:lnTo>
                    <a:lnTo>
                      <a:pt x="3769048" y="3499715"/>
                    </a:lnTo>
                    <a:lnTo>
                      <a:pt x="3765557" y="3504808"/>
                    </a:lnTo>
                    <a:lnTo>
                      <a:pt x="3761113" y="3509900"/>
                    </a:lnTo>
                    <a:lnTo>
                      <a:pt x="3756987" y="3514674"/>
                    </a:lnTo>
                    <a:lnTo>
                      <a:pt x="3752226" y="3519767"/>
                    </a:lnTo>
                    <a:lnTo>
                      <a:pt x="3747147" y="3525177"/>
                    </a:lnTo>
                    <a:lnTo>
                      <a:pt x="3741433" y="3529633"/>
                    </a:lnTo>
                    <a:lnTo>
                      <a:pt x="3736037" y="3534407"/>
                    </a:lnTo>
                    <a:lnTo>
                      <a:pt x="3723658" y="3543956"/>
                    </a:lnTo>
                    <a:lnTo>
                      <a:pt x="3710327" y="3553504"/>
                    </a:lnTo>
                    <a:lnTo>
                      <a:pt x="3696043" y="3562097"/>
                    </a:lnTo>
                    <a:lnTo>
                      <a:pt x="3680490" y="3571009"/>
                    </a:lnTo>
                    <a:lnTo>
                      <a:pt x="3663667" y="3579603"/>
                    </a:lnTo>
                    <a:lnTo>
                      <a:pt x="3646526" y="3587560"/>
                    </a:lnTo>
                    <a:lnTo>
                      <a:pt x="3627799" y="3595516"/>
                    </a:lnTo>
                    <a:lnTo>
                      <a:pt x="3608754" y="3602837"/>
                    </a:lnTo>
                    <a:lnTo>
                      <a:pt x="3588122" y="3609521"/>
                    </a:lnTo>
                    <a:lnTo>
                      <a:pt x="3566855" y="3616523"/>
                    </a:lnTo>
                    <a:lnTo>
                      <a:pt x="3544636" y="3622570"/>
                    </a:lnTo>
                    <a:lnTo>
                      <a:pt x="3522417" y="3628935"/>
                    </a:lnTo>
                    <a:lnTo>
                      <a:pt x="3498611" y="3634664"/>
                    </a:lnTo>
                    <a:lnTo>
                      <a:pt x="3474170" y="3639757"/>
                    </a:lnTo>
                    <a:lnTo>
                      <a:pt x="3449412" y="3644213"/>
                    </a:lnTo>
                    <a:lnTo>
                      <a:pt x="3423701" y="3648350"/>
                    </a:lnTo>
                    <a:lnTo>
                      <a:pt x="3397356" y="3652488"/>
                    </a:lnTo>
                    <a:lnTo>
                      <a:pt x="3370376" y="3655671"/>
                    </a:lnTo>
                    <a:lnTo>
                      <a:pt x="3343395" y="3658853"/>
                    </a:lnTo>
                    <a:lnTo>
                      <a:pt x="3315146" y="3661081"/>
                    </a:lnTo>
                    <a:lnTo>
                      <a:pt x="3286896" y="3662673"/>
                    </a:lnTo>
                    <a:lnTo>
                      <a:pt x="3258011" y="3664264"/>
                    </a:lnTo>
                    <a:lnTo>
                      <a:pt x="3228491" y="3664901"/>
                    </a:lnTo>
                    <a:lnTo>
                      <a:pt x="3198972" y="3665537"/>
                    </a:lnTo>
                    <a:lnTo>
                      <a:pt x="3168500" y="3664901"/>
                    </a:lnTo>
                    <a:lnTo>
                      <a:pt x="3138663" y="3664264"/>
                    </a:lnTo>
                    <a:lnTo>
                      <a:pt x="3109143" y="3662673"/>
                    </a:lnTo>
                    <a:lnTo>
                      <a:pt x="3080259" y="3660763"/>
                    </a:lnTo>
                    <a:lnTo>
                      <a:pt x="3051374" y="3658217"/>
                    </a:lnTo>
                    <a:lnTo>
                      <a:pt x="3023441" y="3655034"/>
                    </a:lnTo>
                    <a:lnTo>
                      <a:pt x="2996144" y="3651533"/>
                    </a:lnTo>
                    <a:lnTo>
                      <a:pt x="2969481" y="3647714"/>
                    </a:lnTo>
                    <a:lnTo>
                      <a:pt x="2943453" y="3643258"/>
                    </a:lnTo>
                    <a:lnTo>
                      <a:pt x="2917742" y="3638165"/>
                    </a:lnTo>
                    <a:lnTo>
                      <a:pt x="2892984" y="3633073"/>
                    </a:lnTo>
                    <a:lnTo>
                      <a:pt x="2869178" y="3627026"/>
                    </a:lnTo>
                    <a:lnTo>
                      <a:pt x="2846007" y="3620660"/>
                    </a:lnTo>
                    <a:lnTo>
                      <a:pt x="2823470" y="3614295"/>
                    </a:lnTo>
                    <a:lnTo>
                      <a:pt x="2802203" y="3607293"/>
                    </a:lnTo>
                    <a:lnTo>
                      <a:pt x="2781889" y="3599654"/>
                    </a:lnTo>
                    <a:lnTo>
                      <a:pt x="2762527" y="3592334"/>
                    </a:lnTo>
                    <a:lnTo>
                      <a:pt x="2743799" y="3584059"/>
                    </a:lnTo>
                    <a:lnTo>
                      <a:pt x="2726024" y="3575783"/>
                    </a:lnTo>
                    <a:lnTo>
                      <a:pt x="2709518" y="3566872"/>
                    </a:lnTo>
                    <a:lnTo>
                      <a:pt x="2694600" y="3557960"/>
                    </a:lnTo>
                    <a:lnTo>
                      <a:pt x="2679999" y="3548412"/>
                    </a:lnTo>
                    <a:lnTo>
                      <a:pt x="2666985" y="3538863"/>
                    </a:lnTo>
                    <a:lnTo>
                      <a:pt x="2660954" y="3533771"/>
                    </a:lnTo>
                    <a:lnTo>
                      <a:pt x="2655240" y="3528997"/>
                    </a:lnTo>
                    <a:lnTo>
                      <a:pt x="2650162" y="3523904"/>
                    </a:lnTo>
                    <a:lnTo>
                      <a:pt x="2645083" y="3518812"/>
                    </a:lnTo>
                    <a:lnTo>
                      <a:pt x="2639687" y="3513719"/>
                    </a:lnTo>
                    <a:lnTo>
                      <a:pt x="2635561" y="3508309"/>
                    </a:lnTo>
                    <a:lnTo>
                      <a:pt x="2631434" y="3503216"/>
                    </a:lnTo>
                    <a:lnTo>
                      <a:pt x="2627625" y="3497806"/>
                    </a:lnTo>
                    <a:lnTo>
                      <a:pt x="2624134" y="3492713"/>
                    </a:lnTo>
                    <a:lnTo>
                      <a:pt x="2620960" y="3486984"/>
                    </a:lnTo>
                    <a:lnTo>
                      <a:pt x="2618103" y="3481574"/>
                    </a:lnTo>
                    <a:lnTo>
                      <a:pt x="2615881" y="3476163"/>
                    </a:lnTo>
                    <a:lnTo>
                      <a:pt x="2613659" y="3470434"/>
                    </a:lnTo>
                    <a:lnTo>
                      <a:pt x="2612072" y="3465023"/>
                    </a:lnTo>
                    <a:lnTo>
                      <a:pt x="2610485" y="3459294"/>
                    </a:lnTo>
                    <a:lnTo>
                      <a:pt x="2609850" y="3453565"/>
                    </a:lnTo>
                    <a:lnTo>
                      <a:pt x="2609215" y="3447836"/>
                    </a:lnTo>
                    <a:lnTo>
                      <a:pt x="2609215" y="3442107"/>
                    </a:lnTo>
                    <a:lnTo>
                      <a:pt x="2608580" y="3442426"/>
                    </a:lnTo>
                    <a:lnTo>
                      <a:pt x="2608580" y="3295700"/>
                    </a:lnTo>
                    <a:lnTo>
                      <a:pt x="2608263" y="3291881"/>
                    </a:lnTo>
                    <a:lnTo>
                      <a:pt x="2608580" y="3283287"/>
                    </a:lnTo>
                    <a:lnTo>
                      <a:pt x="2609850" y="3275012"/>
                    </a:lnTo>
                    <a:close/>
                    <a:moveTo>
                      <a:pt x="1625482" y="3274222"/>
                    </a:moveTo>
                    <a:lnTo>
                      <a:pt x="1625482" y="3379536"/>
                    </a:lnTo>
                    <a:lnTo>
                      <a:pt x="1642935" y="3384612"/>
                    </a:lnTo>
                    <a:lnTo>
                      <a:pt x="1661021" y="3389370"/>
                    </a:lnTo>
                    <a:lnTo>
                      <a:pt x="1679425" y="3394128"/>
                    </a:lnTo>
                    <a:lnTo>
                      <a:pt x="1698464" y="3398252"/>
                    </a:lnTo>
                    <a:lnTo>
                      <a:pt x="1698464" y="3294206"/>
                    </a:lnTo>
                    <a:lnTo>
                      <a:pt x="1679425" y="3289448"/>
                    </a:lnTo>
                    <a:lnTo>
                      <a:pt x="1661021" y="3284690"/>
                    </a:lnTo>
                    <a:lnTo>
                      <a:pt x="1642935" y="3279932"/>
                    </a:lnTo>
                    <a:lnTo>
                      <a:pt x="1625482" y="3274222"/>
                    </a:lnTo>
                    <a:close/>
                    <a:moveTo>
                      <a:pt x="3016148" y="3266758"/>
                    </a:moveTo>
                    <a:lnTo>
                      <a:pt x="3016148" y="3382010"/>
                    </a:lnTo>
                    <a:lnTo>
                      <a:pt x="3035827" y="3384868"/>
                    </a:lnTo>
                    <a:lnTo>
                      <a:pt x="3056142" y="3387090"/>
                    </a:lnTo>
                    <a:lnTo>
                      <a:pt x="3076456" y="3389630"/>
                    </a:lnTo>
                    <a:lnTo>
                      <a:pt x="3097406" y="3391535"/>
                    </a:lnTo>
                    <a:lnTo>
                      <a:pt x="3097406" y="3276283"/>
                    </a:lnTo>
                    <a:lnTo>
                      <a:pt x="3076456" y="3274378"/>
                    </a:lnTo>
                    <a:lnTo>
                      <a:pt x="3056142" y="3271838"/>
                    </a:lnTo>
                    <a:lnTo>
                      <a:pt x="3035827" y="3269615"/>
                    </a:lnTo>
                    <a:lnTo>
                      <a:pt x="3016148" y="3266758"/>
                    </a:lnTo>
                    <a:close/>
                    <a:moveTo>
                      <a:pt x="2854584" y="3230245"/>
                    </a:moveTo>
                    <a:lnTo>
                      <a:pt x="2854584" y="3347403"/>
                    </a:lnTo>
                    <a:lnTo>
                      <a:pt x="2873946" y="3352800"/>
                    </a:lnTo>
                    <a:lnTo>
                      <a:pt x="2893626" y="3357880"/>
                    </a:lnTo>
                    <a:lnTo>
                      <a:pt x="2914258" y="3362960"/>
                    </a:lnTo>
                    <a:lnTo>
                      <a:pt x="2935524" y="3367723"/>
                    </a:lnTo>
                    <a:lnTo>
                      <a:pt x="2935524" y="3251835"/>
                    </a:lnTo>
                    <a:lnTo>
                      <a:pt x="2914258" y="3246755"/>
                    </a:lnTo>
                    <a:lnTo>
                      <a:pt x="2893626" y="3241675"/>
                    </a:lnTo>
                    <a:lnTo>
                      <a:pt x="2873946" y="3235960"/>
                    </a:lnTo>
                    <a:lnTo>
                      <a:pt x="2854584" y="3230245"/>
                    </a:lnTo>
                    <a:close/>
                    <a:moveTo>
                      <a:pt x="1480154" y="3217441"/>
                    </a:moveTo>
                    <a:lnTo>
                      <a:pt x="1480154" y="3305626"/>
                    </a:lnTo>
                    <a:lnTo>
                      <a:pt x="1482375" y="3307847"/>
                    </a:lnTo>
                    <a:lnTo>
                      <a:pt x="1484914" y="3310701"/>
                    </a:lnTo>
                    <a:lnTo>
                      <a:pt x="1491895" y="3316411"/>
                    </a:lnTo>
                    <a:lnTo>
                      <a:pt x="1500145" y="3322755"/>
                    </a:lnTo>
                    <a:lnTo>
                      <a:pt x="1509664" y="3329100"/>
                    </a:lnTo>
                    <a:lnTo>
                      <a:pt x="1519818" y="3335444"/>
                    </a:lnTo>
                    <a:lnTo>
                      <a:pt x="1530924" y="3341788"/>
                    </a:lnTo>
                    <a:lnTo>
                      <a:pt x="1542030" y="3347498"/>
                    </a:lnTo>
                    <a:lnTo>
                      <a:pt x="1553136" y="3352891"/>
                    </a:lnTo>
                    <a:lnTo>
                      <a:pt x="1553136" y="3255189"/>
                    </a:lnTo>
                    <a:lnTo>
                      <a:pt x="1539174" y="3249797"/>
                    </a:lnTo>
                    <a:lnTo>
                      <a:pt x="1527116" y="3244721"/>
                    </a:lnTo>
                    <a:lnTo>
                      <a:pt x="1516010" y="3239646"/>
                    </a:lnTo>
                    <a:lnTo>
                      <a:pt x="1506174" y="3234888"/>
                    </a:lnTo>
                    <a:lnTo>
                      <a:pt x="1497924" y="3230130"/>
                    </a:lnTo>
                    <a:lnTo>
                      <a:pt x="1490626" y="3226006"/>
                    </a:lnTo>
                    <a:lnTo>
                      <a:pt x="1484914" y="3221565"/>
                    </a:lnTo>
                    <a:lnTo>
                      <a:pt x="1480154" y="3217441"/>
                    </a:lnTo>
                    <a:close/>
                    <a:moveTo>
                      <a:pt x="2426374" y="3213000"/>
                    </a:moveTo>
                    <a:lnTo>
                      <a:pt x="2420662" y="3217124"/>
                    </a:lnTo>
                    <a:lnTo>
                      <a:pt x="2413999" y="3221565"/>
                    </a:lnTo>
                    <a:lnTo>
                      <a:pt x="2406701" y="3226323"/>
                    </a:lnTo>
                    <a:lnTo>
                      <a:pt x="2399720" y="3230130"/>
                    </a:lnTo>
                    <a:lnTo>
                      <a:pt x="2392739" y="3234253"/>
                    </a:lnTo>
                    <a:lnTo>
                      <a:pt x="2385124" y="3237743"/>
                    </a:lnTo>
                    <a:lnTo>
                      <a:pt x="2378460" y="3240915"/>
                    </a:lnTo>
                    <a:lnTo>
                      <a:pt x="2371797" y="3243135"/>
                    </a:lnTo>
                    <a:lnTo>
                      <a:pt x="2371797" y="3350353"/>
                    </a:lnTo>
                    <a:lnTo>
                      <a:pt x="2379729" y="3346864"/>
                    </a:lnTo>
                    <a:lnTo>
                      <a:pt x="2387028" y="3342423"/>
                    </a:lnTo>
                    <a:lnTo>
                      <a:pt x="2394643" y="3338299"/>
                    </a:lnTo>
                    <a:lnTo>
                      <a:pt x="2401941" y="3333541"/>
                    </a:lnTo>
                    <a:lnTo>
                      <a:pt x="2409239" y="3328782"/>
                    </a:lnTo>
                    <a:lnTo>
                      <a:pt x="2415585" y="3324024"/>
                    </a:lnTo>
                    <a:lnTo>
                      <a:pt x="2421297" y="3319266"/>
                    </a:lnTo>
                    <a:lnTo>
                      <a:pt x="2426374" y="3314508"/>
                    </a:lnTo>
                    <a:lnTo>
                      <a:pt x="2426374" y="3213000"/>
                    </a:lnTo>
                    <a:close/>
                    <a:moveTo>
                      <a:pt x="2692385" y="3167062"/>
                    </a:moveTo>
                    <a:lnTo>
                      <a:pt x="2692385" y="3264535"/>
                    </a:lnTo>
                    <a:lnTo>
                      <a:pt x="2695241" y="3267393"/>
                    </a:lnTo>
                    <a:lnTo>
                      <a:pt x="2698098" y="3270250"/>
                    </a:lnTo>
                    <a:lnTo>
                      <a:pt x="2705399" y="3276600"/>
                    </a:lnTo>
                    <a:lnTo>
                      <a:pt x="2714921" y="3283903"/>
                    </a:lnTo>
                    <a:lnTo>
                      <a:pt x="2725078" y="3290888"/>
                    </a:lnTo>
                    <a:lnTo>
                      <a:pt x="2737140" y="3297873"/>
                    </a:lnTo>
                    <a:lnTo>
                      <a:pt x="2748884" y="3305175"/>
                    </a:lnTo>
                    <a:lnTo>
                      <a:pt x="2761581" y="3311525"/>
                    </a:lnTo>
                    <a:lnTo>
                      <a:pt x="2773325" y="3317240"/>
                    </a:lnTo>
                    <a:lnTo>
                      <a:pt x="2773325" y="3208337"/>
                    </a:lnTo>
                    <a:lnTo>
                      <a:pt x="2758407" y="3202940"/>
                    </a:lnTo>
                    <a:lnTo>
                      <a:pt x="2744441" y="3196907"/>
                    </a:lnTo>
                    <a:lnTo>
                      <a:pt x="2732379" y="3191510"/>
                    </a:lnTo>
                    <a:lnTo>
                      <a:pt x="2721269" y="3186430"/>
                    </a:lnTo>
                    <a:lnTo>
                      <a:pt x="2712064" y="3180715"/>
                    </a:lnTo>
                    <a:lnTo>
                      <a:pt x="2704446" y="3176270"/>
                    </a:lnTo>
                    <a:lnTo>
                      <a:pt x="2697781" y="3171507"/>
                    </a:lnTo>
                    <a:lnTo>
                      <a:pt x="2692385" y="3167062"/>
                    </a:lnTo>
                    <a:close/>
                    <a:moveTo>
                      <a:pt x="3744614" y="3161665"/>
                    </a:moveTo>
                    <a:lnTo>
                      <a:pt x="3737949" y="3166745"/>
                    </a:lnTo>
                    <a:lnTo>
                      <a:pt x="3730648" y="3171507"/>
                    </a:lnTo>
                    <a:lnTo>
                      <a:pt x="3722713" y="3176587"/>
                    </a:lnTo>
                    <a:lnTo>
                      <a:pt x="3715095" y="3180715"/>
                    </a:lnTo>
                    <a:lnTo>
                      <a:pt x="3706524" y="3185160"/>
                    </a:lnTo>
                    <a:lnTo>
                      <a:pt x="3698907" y="3189287"/>
                    </a:lnTo>
                    <a:lnTo>
                      <a:pt x="3691289" y="3192780"/>
                    </a:lnTo>
                    <a:lnTo>
                      <a:pt x="3683671" y="3195320"/>
                    </a:lnTo>
                    <a:lnTo>
                      <a:pt x="3683671" y="3315018"/>
                    </a:lnTo>
                    <a:lnTo>
                      <a:pt x="3692558" y="3310573"/>
                    </a:lnTo>
                    <a:lnTo>
                      <a:pt x="3701128" y="3305810"/>
                    </a:lnTo>
                    <a:lnTo>
                      <a:pt x="3709381" y="3301048"/>
                    </a:lnTo>
                    <a:lnTo>
                      <a:pt x="3717634" y="3295968"/>
                    </a:lnTo>
                    <a:lnTo>
                      <a:pt x="3725252" y="3290570"/>
                    </a:lnTo>
                    <a:lnTo>
                      <a:pt x="3732235" y="3285490"/>
                    </a:lnTo>
                    <a:lnTo>
                      <a:pt x="3738901" y="3279775"/>
                    </a:lnTo>
                    <a:lnTo>
                      <a:pt x="3744614" y="3275013"/>
                    </a:lnTo>
                    <a:lnTo>
                      <a:pt x="3744614" y="3161665"/>
                    </a:lnTo>
                    <a:close/>
                    <a:moveTo>
                      <a:pt x="771525" y="3136900"/>
                    </a:moveTo>
                    <a:lnTo>
                      <a:pt x="805634" y="3143476"/>
                    </a:lnTo>
                    <a:lnTo>
                      <a:pt x="812009" y="3145042"/>
                    </a:lnTo>
                    <a:lnTo>
                      <a:pt x="818066" y="3146921"/>
                    </a:lnTo>
                    <a:lnTo>
                      <a:pt x="823167" y="3148486"/>
                    </a:lnTo>
                    <a:lnTo>
                      <a:pt x="827311" y="3150365"/>
                    </a:lnTo>
                    <a:lnTo>
                      <a:pt x="831455" y="3152557"/>
                    </a:lnTo>
                    <a:lnTo>
                      <a:pt x="835280" y="3155062"/>
                    </a:lnTo>
                    <a:lnTo>
                      <a:pt x="842612" y="3160072"/>
                    </a:lnTo>
                    <a:lnTo>
                      <a:pt x="845162" y="3162890"/>
                    </a:lnTo>
                    <a:lnTo>
                      <a:pt x="847075" y="3165082"/>
                    </a:lnTo>
                    <a:lnTo>
                      <a:pt x="848669" y="3167587"/>
                    </a:lnTo>
                    <a:lnTo>
                      <a:pt x="849944" y="3170092"/>
                    </a:lnTo>
                    <a:lnTo>
                      <a:pt x="850900" y="3172597"/>
                    </a:lnTo>
                    <a:lnTo>
                      <a:pt x="850900" y="3175416"/>
                    </a:lnTo>
                    <a:lnTo>
                      <a:pt x="850262" y="3177608"/>
                    </a:lnTo>
                    <a:lnTo>
                      <a:pt x="849625" y="3180426"/>
                    </a:lnTo>
                    <a:lnTo>
                      <a:pt x="848031" y="3182618"/>
                    </a:lnTo>
                    <a:lnTo>
                      <a:pt x="846437" y="3185123"/>
                    </a:lnTo>
                    <a:lnTo>
                      <a:pt x="844206" y="3187315"/>
                    </a:lnTo>
                    <a:lnTo>
                      <a:pt x="841656" y="3189820"/>
                    </a:lnTo>
                    <a:lnTo>
                      <a:pt x="838468" y="3191699"/>
                    </a:lnTo>
                    <a:lnTo>
                      <a:pt x="834961" y="3193577"/>
                    </a:lnTo>
                    <a:lnTo>
                      <a:pt x="831136" y="3195143"/>
                    </a:lnTo>
                    <a:lnTo>
                      <a:pt x="826992" y="3197022"/>
                    </a:lnTo>
                    <a:lnTo>
                      <a:pt x="820935" y="3198587"/>
                    </a:lnTo>
                    <a:lnTo>
                      <a:pt x="815197" y="3200153"/>
                    </a:lnTo>
                    <a:lnTo>
                      <a:pt x="808503" y="3201719"/>
                    </a:lnTo>
                    <a:lnTo>
                      <a:pt x="801171" y="3202971"/>
                    </a:lnTo>
                    <a:lnTo>
                      <a:pt x="787145" y="3204537"/>
                    </a:lnTo>
                    <a:lnTo>
                      <a:pt x="771525" y="3205163"/>
                    </a:lnTo>
                    <a:lnTo>
                      <a:pt x="771525" y="3136900"/>
                    </a:lnTo>
                    <a:close/>
                    <a:moveTo>
                      <a:pt x="200025" y="3117850"/>
                    </a:moveTo>
                    <a:lnTo>
                      <a:pt x="200343" y="3123582"/>
                    </a:lnTo>
                    <a:lnTo>
                      <a:pt x="201296" y="3129631"/>
                    </a:lnTo>
                    <a:lnTo>
                      <a:pt x="202567" y="3135044"/>
                    </a:lnTo>
                    <a:lnTo>
                      <a:pt x="204155" y="3141094"/>
                    </a:lnTo>
                    <a:lnTo>
                      <a:pt x="206061" y="3146507"/>
                    </a:lnTo>
                    <a:lnTo>
                      <a:pt x="208285" y="3152238"/>
                    </a:lnTo>
                    <a:lnTo>
                      <a:pt x="211144" y="3157651"/>
                    </a:lnTo>
                    <a:lnTo>
                      <a:pt x="214321" y="3163064"/>
                    </a:lnTo>
                    <a:lnTo>
                      <a:pt x="217816" y="3168795"/>
                    </a:lnTo>
                    <a:lnTo>
                      <a:pt x="221310" y="3173890"/>
                    </a:lnTo>
                    <a:lnTo>
                      <a:pt x="225758" y="3179303"/>
                    </a:lnTo>
                    <a:lnTo>
                      <a:pt x="230206" y="3184715"/>
                    </a:lnTo>
                    <a:lnTo>
                      <a:pt x="235289" y="3189810"/>
                    </a:lnTo>
                    <a:lnTo>
                      <a:pt x="240372" y="3194904"/>
                    </a:lnTo>
                    <a:lnTo>
                      <a:pt x="245773" y="3199999"/>
                    </a:lnTo>
                    <a:lnTo>
                      <a:pt x="251809" y="3205093"/>
                    </a:lnTo>
                    <a:lnTo>
                      <a:pt x="251809" y="3304436"/>
                    </a:lnTo>
                    <a:lnTo>
                      <a:pt x="254032" y="3306983"/>
                    </a:lnTo>
                    <a:lnTo>
                      <a:pt x="256574" y="3309531"/>
                    </a:lnTo>
                    <a:lnTo>
                      <a:pt x="263563" y="3315580"/>
                    </a:lnTo>
                    <a:lnTo>
                      <a:pt x="271823" y="3321948"/>
                    </a:lnTo>
                    <a:lnTo>
                      <a:pt x="281354" y="3328317"/>
                    </a:lnTo>
                    <a:lnTo>
                      <a:pt x="291520" y="3335003"/>
                    </a:lnTo>
                    <a:lnTo>
                      <a:pt x="302639" y="3340734"/>
                    </a:lnTo>
                    <a:lnTo>
                      <a:pt x="313758" y="3346784"/>
                    </a:lnTo>
                    <a:lnTo>
                      <a:pt x="324877" y="3351879"/>
                    </a:lnTo>
                    <a:lnTo>
                      <a:pt x="324877" y="3249352"/>
                    </a:lnTo>
                    <a:lnTo>
                      <a:pt x="341715" y="3256994"/>
                    </a:lnTo>
                    <a:lnTo>
                      <a:pt x="359505" y="3263999"/>
                    </a:lnTo>
                    <a:lnTo>
                      <a:pt x="377931" y="3270685"/>
                    </a:lnTo>
                    <a:lnTo>
                      <a:pt x="397311" y="3277053"/>
                    </a:lnTo>
                    <a:lnTo>
                      <a:pt x="397311" y="3378943"/>
                    </a:lnTo>
                    <a:lnTo>
                      <a:pt x="414783" y="3384038"/>
                    </a:lnTo>
                    <a:lnTo>
                      <a:pt x="432892" y="3388814"/>
                    </a:lnTo>
                    <a:lnTo>
                      <a:pt x="451318" y="3393590"/>
                    </a:lnTo>
                    <a:lnTo>
                      <a:pt x="470379" y="3397729"/>
                    </a:lnTo>
                    <a:lnTo>
                      <a:pt x="470379" y="3296476"/>
                    </a:lnTo>
                    <a:lnTo>
                      <a:pt x="488170" y="3300615"/>
                    </a:lnTo>
                    <a:lnTo>
                      <a:pt x="506278" y="3303799"/>
                    </a:lnTo>
                    <a:lnTo>
                      <a:pt x="524386" y="3306983"/>
                    </a:lnTo>
                    <a:lnTo>
                      <a:pt x="543448" y="3309849"/>
                    </a:lnTo>
                    <a:lnTo>
                      <a:pt x="543448" y="3410465"/>
                    </a:lnTo>
                    <a:lnTo>
                      <a:pt x="561238" y="3412694"/>
                    </a:lnTo>
                    <a:lnTo>
                      <a:pt x="579347" y="3415241"/>
                    </a:lnTo>
                    <a:lnTo>
                      <a:pt x="597455" y="3417152"/>
                    </a:lnTo>
                    <a:lnTo>
                      <a:pt x="615881" y="3418744"/>
                    </a:lnTo>
                    <a:lnTo>
                      <a:pt x="615881" y="3318446"/>
                    </a:lnTo>
                    <a:lnTo>
                      <a:pt x="634307" y="3320038"/>
                    </a:lnTo>
                    <a:lnTo>
                      <a:pt x="652415" y="3320993"/>
                    </a:lnTo>
                    <a:lnTo>
                      <a:pt x="670524" y="3321948"/>
                    </a:lnTo>
                    <a:lnTo>
                      <a:pt x="688950" y="3322585"/>
                    </a:lnTo>
                    <a:lnTo>
                      <a:pt x="688950" y="3422883"/>
                    </a:lnTo>
                    <a:lnTo>
                      <a:pt x="710235" y="3423520"/>
                    </a:lnTo>
                    <a:lnTo>
                      <a:pt x="732155" y="3423520"/>
                    </a:lnTo>
                    <a:lnTo>
                      <a:pt x="762018" y="3423201"/>
                    </a:lnTo>
                    <a:lnTo>
                      <a:pt x="762018" y="3322904"/>
                    </a:lnTo>
                    <a:lnTo>
                      <a:pt x="790928" y="3321948"/>
                    </a:lnTo>
                    <a:lnTo>
                      <a:pt x="818884" y="3320675"/>
                    </a:lnTo>
                    <a:lnTo>
                      <a:pt x="846524" y="3318446"/>
                    </a:lnTo>
                    <a:lnTo>
                      <a:pt x="873845" y="3315899"/>
                    </a:lnTo>
                    <a:lnTo>
                      <a:pt x="900531" y="3312715"/>
                    </a:lnTo>
                    <a:lnTo>
                      <a:pt x="926581" y="3309212"/>
                    </a:lnTo>
                    <a:lnTo>
                      <a:pt x="951996" y="3304755"/>
                    </a:lnTo>
                    <a:lnTo>
                      <a:pt x="976776" y="3299978"/>
                    </a:lnTo>
                    <a:lnTo>
                      <a:pt x="1000921" y="3294884"/>
                    </a:lnTo>
                    <a:lnTo>
                      <a:pt x="1023794" y="3289471"/>
                    </a:lnTo>
                    <a:lnTo>
                      <a:pt x="1046350" y="3283421"/>
                    </a:lnTo>
                    <a:lnTo>
                      <a:pt x="1067953" y="3277053"/>
                    </a:lnTo>
                    <a:lnTo>
                      <a:pt x="1088285" y="3270048"/>
                    </a:lnTo>
                    <a:lnTo>
                      <a:pt x="1108300" y="3263043"/>
                    </a:lnTo>
                    <a:lnTo>
                      <a:pt x="1126726" y="3255083"/>
                    </a:lnTo>
                    <a:lnTo>
                      <a:pt x="1144516" y="3247123"/>
                    </a:lnTo>
                    <a:lnTo>
                      <a:pt x="1144516" y="3349968"/>
                    </a:lnTo>
                    <a:lnTo>
                      <a:pt x="1152459" y="3346147"/>
                    </a:lnTo>
                    <a:lnTo>
                      <a:pt x="1159766" y="3342008"/>
                    </a:lnTo>
                    <a:lnTo>
                      <a:pt x="1167390" y="3337232"/>
                    </a:lnTo>
                    <a:lnTo>
                      <a:pt x="1175015" y="3332456"/>
                    </a:lnTo>
                    <a:lnTo>
                      <a:pt x="1182004" y="3327680"/>
                    </a:lnTo>
                    <a:lnTo>
                      <a:pt x="1188358" y="3322904"/>
                    </a:lnTo>
                    <a:lnTo>
                      <a:pt x="1194076" y="3318446"/>
                    </a:lnTo>
                    <a:lnTo>
                      <a:pt x="1199477" y="3313988"/>
                    </a:lnTo>
                    <a:lnTo>
                      <a:pt x="1199477" y="3215601"/>
                    </a:lnTo>
                    <a:lnTo>
                      <a:pt x="1206784" y="3209870"/>
                    </a:lnTo>
                    <a:lnTo>
                      <a:pt x="1213455" y="3204457"/>
                    </a:lnTo>
                    <a:lnTo>
                      <a:pt x="1220126" y="3198725"/>
                    </a:lnTo>
                    <a:lnTo>
                      <a:pt x="1226163" y="3192994"/>
                    </a:lnTo>
                    <a:lnTo>
                      <a:pt x="1232199" y="3186944"/>
                    </a:lnTo>
                    <a:lnTo>
                      <a:pt x="1237282" y="3181531"/>
                    </a:lnTo>
                    <a:lnTo>
                      <a:pt x="1242047" y="3175163"/>
                    </a:lnTo>
                    <a:lnTo>
                      <a:pt x="1246177" y="3169114"/>
                    </a:lnTo>
                    <a:lnTo>
                      <a:pt x="1250307" y="3162745"/>
                    </a:lnTo>
                    <a:lnTo>
                      <a:pt x="1253802" y="3157014"/>
                    </a:lnTo>
                    <a:lnTo>
                      <a:pt x="1256661" y="3150646"/>
                    </a:lnTo>
                    <a:lnTo>
                      <a:pt x="1258885" y="3144278"/>
                    </a:lnTo>
                    <a:lnTo>
                      <a:pt x="1260791" y="3137910"/>
                    </a:lnTo>
                    <a:lnTo>
                      <a:pt x="1262379" y="3131223"/>
                    </a:lnTo>
                    <a:lnTo>
                      <a:pt x="1263332" y="3124855"/>
                    </a:lnTo>
                    <a:lnTo>
                      <a:pt x="1263650" y="3118169"/>
                    </a:lnTo>
                    <a:lnTo>
                      <a:pt x="1263650" y="3251581"/>
                    </a:lnTo>
                    <a:lnTo>
                      <a:pt x="1263332" y="3251899"/>
                    </a:lnTo>
                    <a:lnTo>
                      <a:pt x="1263332" y="3255720"/>
                    </a:lnTo>
                    <a:lnTo>
                      <a:pt x="1263015" y="3259859"/>
                    </a:lnTo>
                    <a:lnTo>
                      <a:pt x="1262379" y="3264635"/>
                    </a:lnTo>
                    <a:lnTo>
                      <a:pt x="1261426" y="3269730"/>
                    </a:lnTo>
                    <a:lnTo>
                      <a:pt x="1260155" y="3274506"/>
                    </a:lnTo>
                    <a:lnTo>
                      <a:pt x="1258567" y="3279600"/>
                    </a:lnTo>
                    <a:lnTo>
                      <a:pt x="1256661" y="3284377"/>
                    </a:lnTo>
                    <a:lnTo>
                      <a:pt x="1254119" y="3289153"/>
                    </a:lnTo>
                    <a:lnTo>
                      <a:pt x="1251896" y="3294247"/>
                    </a:lnTo>
                    <a:lnTo>
                      <a:pt x="1248719" y="3299023"/>
                    </a:lnTo>
                    <a:lnTo>
                      <a:pt x="1245542" y="3303162"/>
                    </a:lnTo>
                    <a:lnTo>
                      <a:pt x="1242365" y="3307939"/>
                    </a:lnTo>
                    <a:lnTo>
                      <a:pt x="1238552" y="3312715"/>
                    </a:lnTo>
                    <a:lnTo>
                      <a:pt x="1234423" y="3317172"/>
                    </a:lnTo>
                    <a:lnTo>
                      <a:pt x="1225845" y="3326088"/>
                    </a:lnTo>
                    <a:lnTo>
                      <a:pt x="1215997" y="3335003"/>
                    </a:lnTo>
                    <a:lnTo>
                      <a:pt x="1204877" y="3343600"/>
                    </a:lnTo>
                    <a:lnTo>
                      <a:pt x="1192488" y="3351879"/>
                    </a:lnTo>
                    <a:lnTo>
                      <a:pt x="1179462" y="3360157"/>
                    </a:lnTo>
                    <a:lnTo>
                      <a:pt x="1165802" y="3367799"/>
                    </a:lnTo>
                    <a:lnTo>
                      <a:pt x="1150870" y="3375122"/>
                    </a:lnTo>
                    <a:lnTo>
                      <a:pt x="1134986" y="3382764"/>
                    </a:lnTo>
                    <a:lnTo>
                      <a:pt x="1118466" y="3389769"/>
                    </a:lnTo>
                    <a:lnTo>
                      <a:pt x="1100993" y="3396137"/>
                    </a:lnTo>
                    <a:lnTo>
                      <a:pt x="1082567" y="3402824"/>
                    </a:lnTo>
                    <a:lnTo>
                      <a:pt x="1063506" y="3408873"/>
                    </a:lnTo>
                    <a:lnTo>
                      <a:pt x="1043491" y="3414286"/>
                    </a:lnTo>
                    <a:lnTo>
                      <a:pt x="1022841" y="3420017"/>
                    </a:lnTo>
                    <a:lnTo>
                      <a:pt x="1001874" y="3424794"/>
                    </a:lnTo>
                    <a:lnTo>
                      <a:pt x="979953" y="3429570"/>
                    </a:lnTo>
                    <a:lnTo>
                      <a:pt x="957397" y="3433709"/>
                    </a:lnTo>
                    <a:lnTo>
                      <a:pt x="934524" y="3437848"/>
                    </a:lnTo>
                    <a:lnTo>
                      <a:pt x="910697" y="3441032"/>
                    </a:lnTo>
                    <a:lnTo>
                      <a:pt x="886235" y="3444216"/>
                    </a:lnTo>
                    <a:lnTo>
                      <a:pt x="861773" y="3446764"/>
                    </a:lnTo>
                    <a:lnTo>
                      <a:pt x="836675" y="3448992"/>
                    </a:lnTo>
                    <a:lnTo>
                      <a:pt x="810942" y="3450584"/>
                    </a:lnTo>
                    <a:lnTo>
                      <a:pt x="784892" y="3451540"/>
                    </a:lnTo>
                    <a:lnTo>
                      <a:pt x="758841" y="3452495"/>
                    </a:lnTo>
                    <a:lnTo>
                      <a:pt x="732155" y="3452813"/>
                    </a:lnTo>
                    <a:lnTo>
                      <a:pt x="704834" y="3452495"/>
                    </a:lnTo>
                    <a:lnTo>
                      <a:pt x="677513" y="3451540"/>
                    </a:lnTo>
                    <a:lnTo>
                      <a:pt x="651145" y="3450584"/>
                    </a:lnTo>
                    <a:lnTo>
                      <a:pt x="625094" y="3448356"/>
                    </a:lnTo>
                    <a:lnTo>
                      <a:pt x="599361" y="3446445"/>
                    </a:lnTo>
                    <a:lnTo>
                      <a:pt x="574264" y="3443579"/>
                    </a:lnTo>
                    <a:lnTo>
                      <a:pt x="549484" y="3440395"/>
                    </a:lnTo>
                    <a:lnTo>
                      <a:pt x="525339" y="3436893"/>
                    </a:lnTo>
                    <a:lnTo>
                      <a:pt x="501513" y="3433072"/>
                    </a:lnTo>
                    <a:lnTo>
                      <a:pt x="478639" y="3428296"/>
                    </a:lnTo>
                    <a:lnTo>
                      <a:pt x="456718" y="3423520"/>
                    </a:lnTo>
                    <a:lnTo>
                      <a:pt x="434798" y="3418425"/>
                    </a:lnTo>
                    <a:lnTo>
                      <a:pt x="413830" y="3412694"/>
                    </a:lnTo>
                    <a:lnTo>
                      <a:pt x="394134" y="3406963"/>
                    </a:lnTo>
                    <a:lnTo>
                      <a:pt x="374755" y="3400595"/>
                    </a:lnTo>
                    <a:lnTo>
                      <a:pt x="356329" y="3393908"/>
                    </a:lnTo>
                    <a:lnTo>
                      <a:pt x="338538" y="3386585"/>
                    </a:lnTo>
                    <a:lnTo>
                      <a:pt x="322018" y="3379580"/>
                    </a:lnTo>
                    <a:lnTo>
                      <a:pt x="306134" y="3372257"/>
                    </a:lnTo>
                    <a:lnTo>
                      <a:pt x="291520" y="3364296"/>
                    </a:lnTo>
                    <a:lnTo>
                      <a:pt x="277542" y="3356018"/>
                    </a:lnTo>
                    <a:lnTo>
                      <a:pt x="264834" y="3347421"/>
                    </a:lnTo>
                    <a:lnTo>
                      <a:pt x="253079" y="3338824"/>
                    </a:lnTo>
                    <a:lnTo>
                      <a:pt x="242278" y="3330227"/>
                    </a:lnTo>
                    <a:lnTo>
                      <a:pt x="237513" y="3325451"/>
                    </a:lnTo>
                    <a:lnTo>
                      <a:pt x="232747" y="3320675"/>
                    </a:lnTo>
                    <a:lnTo>
                      <a:pt x="228617" y="3316217"/>
                    </a:lnTo>
                    <a:lnTo>
                      <a:pt x="224487" y="3311441"/>
                    </a:lnTo>
                    <a:lnTo>
                      <a:pt x="220993" y="3306983"/>
                    </a:lnTo>
                    <a:lnTo>
                      <a:pt x="217498" y="3302207"/>
                    </a:lnTo>
                    <a:lnTo>
                      <a:pt x="214321" y="3297431"/>
                    </a:lnTo>
                    <a:lnTo>
                      <a:pt x="211462" y="3292337"/>
                    </a:lnTo>
                    <a:lnTo>
                      <a:pt x="208921" y="3287561"/>
                    </a:lnTo>
                    <a:lnTo>
                      <a:pt x="206697" y="3282148"/>
                    </a:lnTo>
                    <a:lnTo>
                      <a:pt x="204791" y="3277690"/>
                    </a:lnTo>
                    <a:lnTo>
                      <a:pt x="203202" y="3272277"/>
                    </a:lnTo>
                    <a:lnTo>
                      <a:pt x="201931" y="3267183"/>
                    </a:lnTo>
                    <a:lnTo>
                      <a:pt x="201296" y="3262088"/>
                    </a:lnTo>
                    <a:lnTo>
                      <a:pt x="200978" y="3256994"/>
                    </a:lnTo>
                    <a:lnTo>
                      <a:pt x="200343" y="3251899"/>
                    </a:lnTo>
                    <a:lnTo>
                      <a:pt x="200025" y="3251899"/>
                    </a:lnTo>
                    <a:lnTo>
                      <a:pt x="200025" y="3117850"/>
                    </a:lnTo>
                    <a:close/>
                    <a:moveTo>
                      <a:pt x="1263332" y="3111818"/>
                    </a:moveTo>
                    <a:lnTo>
                      <a:pt x="1263650" y="3117533"/>
                    </a:lnTo>
                    <a:lnTo>
                      <a:pt x="1263332" y="3119438"/>
                    </a:lnTo>
                    <a:lnTo>
                      <a:pt x="1263332" y="3116263"/>
                    </a:lnTo>
                    <a:lnTo>
                      <a:pt x="1263332" y="3111818"/>
                    </a:lnTo>
                    <a:close/>
                    <a:moveTo>
                      <a:pt x="1263253" y="3110548"/>
                    </a:moveTo>
                    <a:lnTo>
                      <a:pt x="1263332" y="3111183"/>
                    </a:lnTo>
                    <a:lnTo>
                      <a:pt x="1263332" y="3111818"/>
                    </a:lnTo>
                    <a:lnTo>
                      <a:pt x="1263253" y="3110548"/>
                    </a:lnTo>
                    <a:close/>
                    <a:moveTo>
                      <a:pt x="1892592" y="3107220"/>
                    </a:moveTo>
                    <a:lnTo>
                      <a:pt x="1892592" y="3210034"/>
                    </a:lnTo>
                    <a:lnTo>
                      <a:pt x="1913877" y="3210983"/>
                    </a:lnTo>
                    <a:lnTo>
                      <a:pt x="1935480" y="3210983"/>
                    </a:lnTo>
                    <a:lnTo>
                      <a:pt x="1965343" y="3210667"/>
                    </a:lnTo>
                    <a:lnTo>
                      <a:pt x="1965343" y="3107537"/>
                    </a:lnTo>
                    <a:lnTo>
                      <a:pt x="1935480" y="3107853"/>
                    </a:lnTo>
                    <a:lnTo>
                      <a:pt x="1913877" y="3107853"/>
                    </a:lnTo>
                    <a:lnTo>
                      <a:pt x="1892592" y="3107220"/>
                    </a:lnTo>
                    <a:close/>
                    <a:moveTo>
                      <a:pt x="200819" y="3107046"/>
                    </a:moveTo>
                    <a:lnTo>
                      <a:pt x="200378" y="3110133"/>
                    </a:lnTo>
                    <a:lnTo>
                      <a:pt x="200025" y="3115072"/>
                    </a:lnTo>
                    <a:lnTo>
                      <a:pt x="200025" y="3110751"/>
                    </a:lnTo>
                    <a:lnTo>
                      <a:pt x="200819" y="3107046"/>
                    </a:lnTo>
                    <a:close/>
                    <a:moveTo>
                      <a:pt x="2489519" y="3103562"/>
                    </a:moveTo>
                    <a:lnTo>
                      <a:pt x="2490471" y="3109906"/>
                    </a:lnTo>
                    <a:lnTo>
                      <a:pt x="2490788" y="3116568"/>
                    </a:lnTo>
                    <a:lnTo>
                      <a:pt x="2490788" y="3252652"/>
                    </a:lnTo>
                    <a:lnTo>
                      <a:pt x="2490471" y="3252969"/>
                    </a:lnTo>
                    <a:lnTo>
                      <a:pt x="2489836" y="3260899"/>
                    </a:lnTo>
                    <a:lnTo>
                      <a:pt x="2489519" y="3265657"/>
                    </a:lnTo>
                    <a:lnTo>
                      <a:pt x="2488250" y="3270733"/>
                    </a:lnTo>
                    <a:lnTo>
                      <a:pt x="2487298" y="3275491"/>
                    </a:lnTo>
                    <a:lnTo>
                      <a:pt x="2485711" y="3280566"/>
                    </a:lnTo>
                    <a:lnTo>
                      <a:pt x="2483490" y="3285325"/>
                    </a:lnTo>
                    <a:lnTo>
                      <a:pt x="2481269" y="3290083"/>
                    </a:lnTo>
                    <a:lnTo>
                      <a:pt x="2479048" y="3294841"/>
                    </a:lnTo>
                    <a:lnTo>
                      <a:pt x="2475874" y="3299599"/>
                    </a:lnTo>
                    <a:lnTo>
                      <a:pt x="2472701" y="3304357"/>
                    </a:lnTo>
                    <a:lnTo>
                      <a:pt x="2469528" y="3309115"/>
                    </a:lnTo>
                    <a:lnTo>
                      <a:pt x="2465403" y="3313874"/>
                    </a:lnTo>
                    <a:lnTo>
                      <a:pt x="2461595" y="3317997"/>
                    </a:lnTo>
                    <a:lnTo>
                      <a:pt x="2453028" y="3327196"/>
                    </a:lnTo>
                    <a:lnTo>
                      <a:pt x="2443191" y="3335761"/>
                    </a:lnTo>
                    <a:lnTo>
                      <a:pt x="2432086" y="3344643"/>
                    </a:lnTo>
                    <a:lnTo>
                      <a:pt x="2419710" y="3352891"/>
                    </a:lnTo>
                    <a:lnTo>
                      <a:pt x="2406701" y="3360504"/>
                    </a:lnTo>
                    <a:lnTo>
                      <a:pt x="2393056" y="3368434"/>
                    </a:lnTo>
                    <a:lnTo>
                      <a:pt x="2378143" y="3376047"/>
                    </a:lnTo>
                    <a:lnTo>
                      <a:pt x="2362277" y="3383660"/>
                    </a:lnTo>
                    <a:lnTo>
                      <a:pt x="2345777" y="3390322"/>
                    </a:lnTo>
                    <a:lnTo>
                      <a:pt x="2328325" y="3396983"/>
                    </a:lnTo>
                    <a:lnTo>
                      <a:pt x="2309921" y="3403327"/>
                    </a:lnTo>
                    <a:lnTo>
                      <a:pt x="2290882" y="3409671"/>
                    </a:lnTo>
                    <a:lnTo>
                      <a:pt x="2270892" y="3415064"/>
                    </a:lnTo>
                    <a:lnTo>
                      <a:pt x="2250267" y="3420139"/>
                    </a:lnTo>
                    <a:lnTo>
                      <a:pt x="2229324" y="3425215"/>
                    </a:lnTo>
                    <a:lnTo>
                      <a:pt x="2207430" y="3429973"/>
                    </a:lnTo>
                    <a:lnTo>
                      <a:pt x="2184901" y="3434414"/>
                    </a:lnTo>
                    <a:lnTo>
                      <a:pt x="2162054" y="3437903"/>
                    </a:lnTo>
                    <a:lnTo>
                      <a:pt x="2138256" y="3441393"/>
                    </a:lnTo>
                    <a:lnTo>
                      <a:pt x="2113823" y="3444565"/>
                    </a:lnTo>
                    <a:lnTo>
                      <a:pt x="2089390" y="3447102"/>
                    </a:lnTo>
                    <a:lnTo>
                      <a:pt x="2064323" y="3449006"/>
                    </a:lnTo>
                    <a:lnTo>
                      <a:pt x="2038621" y="3450909"/>
                    </a:lnTo>
                    <a:lnTo>
                      <a:pt x="2012601" y="3452178"/>
                    </a:lnTo>
                    <a:lnTo>
                      <a:pt x="1986582" y="3452812"/>
                    </a:lnTo>
                    <a:lnTo>
                      <a:pt x="1959928" y="3452812"/>
                    </a:lnTo>
                    <a:lnTo>
                      <a:pt x="1932639" y="3452812"/>
                    </a:lnTo>
                    <a:lnTo>
                      <a:pt x="1905350" y="3452178"/>
                    </a:lnTo>
                    <a:lnTo>
                      <a:pt x="1879014" y="3450592"/>
                    </a:lnTo>
                    <a:lnTo>
                      <a:pt x="1852994" y="3449006"/>
                    </a:lnTo>
                    <a:lnTo>
                      <a:pt x="1827292" y="3446468"/>
                    </a:lnTo>
                    <a:lnTo>
                      <a:pt x="1802224" y="3443930"/>
                    </a:lnTo>
                    <a:lnTo>
                      <a:pt x="1777157" y="3441075"/>
                    </a:lnTo>
                    <a:lnTo>
                      <a:pt x="1753359" y="3437269"/>
                    </a:lnTo>
                    <a:lnTo>
                      <a:pt x="1729560" y="3433145"/>
                    </a:lnTo>
                    <a:lnTo>
                      <a:pt x="1706714" y="3428704"/>
                    </a:lnTo>
                    <a:lnTo>
                      <a:pt x="1684502" y="3424263"/>
                    </a:lnTo>
                    <a:lnTo>
                      <a:pt x="1662925" y="3418871"/>
                    </a:lnTo>
                    <a:lnTo>
                      <a:pt x="1641983" y="3413478"/>
                    </a:lnTo>
                    <a:lnTo>
                      <a:pt x="1622309" y="3407134"/>
                    </a:lnTo>
                    <a:lnTo>
                      <a:pt x="1602953" y="3400790"/>
                    </a:lnTo>
                    <a:lnTo>
                      <a:pt x="1584549" y="3394445"/>
                    </a:lnTo>
                    <a:lnTo>
                      <a:pt x="1566780" y="3387467"/>
                    </a:lnTo>
                    <a:lnTo>
                      <a:pt x="1550280" y="3380488"/>
                    </a:lnTo>
                    <a:lnTo>
                      <a:pt x="1534414" y="3372558"/>
                    </a:lnTo>
                    <a:lnTo>
                      <a:pt x="1519501" y="3364945"/>
                    </a:lnTo>
                    <a:lnTo>
                      <a:pt x="1505539" y="3356697"/>
                    </a:lnTo>
                    <a:lnTo>
                      <a:pt x="1493164" y="3348450"/>
                    </a:lnTo>
                    <a:lnTo>
                      <a:pt x="1481106" y="3339885"/>
                    </a:lnTo>
                    <a:lnTo>
                      <a:pt x="1470635" y="3330686"/>
                    </a:lnTo>
                    <a:lnTo>
                      <a:pt x="1465875" y="3326245"/>
                    </a:lnTo>
                    <a:lnTo>
                      <a:pt x="1461116" y="3321487"/>
                    </a:lnTo>
                    <a:lnTo>
                      <a:pt x="1456673" y="3317363"/>
                    </a:lnTo>
                    <a:lnTo>
                      <a:pt x="1452866" y="3312605"/>
                    </a:lnTo>
                    <a:lnTo>
                      <a:pt x="1449375" y="3307847"/>
                    </a:lnTo>
                    <a:lnTo>
                      <a:pt x="1445885" y="3303088"/>
                    </a:lnTo>
                    <a:lnTo>
                      <a:pt x="1442712" y="3298013"/>
                    </a:lnTo>
                    <a:lnTo>
                      <a:pt x="1439856" y="3293255"/>
                    </a:lnTo>
                    <a:lnTo>
                      <a:pt x="1437000" y="3288497"/>
                    </a:lnTo>
                    <a:lnTo>
                      <a:pt x="1435096" y="3283421"/>
                    </a:lnTo>
                    <a:lnTo>
                      <a:pt x="1433192" y="3278346"/>
                    </a:lnTo>
                    <a:lnTo>
                      <a:pt x="1431606" y="3273588"/>
                    </a:lnTo>
                    <a:lnTo>
                      <a:pt x="1430337" y="3268512"/>
                    </a:lnTo>
                    <a:lnTo>
                      <a:pt x="1429702" y="3263437"/>
                    </a:lnTo>
                    <a:lnTo>
                      <a:pt x="1429385" y="3258044"/>
                    </a:lnTo>
                    <a:lnTo>
                      <a:pt x="1428750" y="3252969"/>
                    </a:lnTo>
                    <a:lnTo>
                      <a:pt x="1428750" y="3155268"/>
                    </a:lnTo>
                    <a:lnTo>
                      <a:pt x="1438269" y="3162881"/>
                    </a:lnTo>
                    <a:lnTo>
                      <a:pt x="1449058" y="3170177"/>
                    </a:lnTo>
                    <a:lnTo>
                      <a:pt x="1459846" y="3177473"/>
                    </a:lnTo>
                    <a:lnTo>
                      <a:pt x="1471270" y="3184134"/>
                    </a:lnTo>
                    <a:lnTo>
                      <a:pt x="1483645" y="3190795"/>
                    </a:lnTo>
                    <a:lnTo>
                      <a:pt x="1496337" y="3197140"/>
                    </a:lnTo>
                    <a:lnTo>
                      <a:pt x="1509347" y="3203484"/>
                    </a:lnTo>
                    <a:lnTo>
                      <a:pt x="1522674" y="3209194"/>
                    </a:lnTo>
                    <a:lnTo>
                      <a:pt x="1536953" y="3215221"/>
                    </a:lnTo>
                    <a:lnTo>
                      <a:pt x="1550915" y="3220613"/>
                    </a:lnTo>
                    <a:lnTo>
                      <a:pt x="1566145" y="3226006"/>
                    </a:lnTo>
                    <a:lnTo>
                      <a:pt x="1581376" y="3231081"/>
                    </a:lnTo>
                    <a:lnTo>
                      <a:pt x="1597242" y="3235839"/>
                    </a:lnTo>
                    <a:lnTo>
                      <a:pt x="1612790" y="3240598"/>
                    </a:lnTo>
                    <a:lnTo>
                      <a:pt x="1628973" y="3244721"/>
                    </a:lnTo>
                    <a:lnTo>
                      <a:pt x="1646108" y="3248845"/>
                    </a:lnTo>
                    <a:lnTo>
                      <a:pt x="1662608" y="3252652"/>
                    </a:lnTo>
                    <a:lnTo>
                      <a:pt x="1680060" y="3256141"/>
                    </a:lnTo>
                    <a:lnTo>
                      <a:pt x="1697195" y="3259313"/>
                    </a:lnTo>
                    <a:lnTo>
                      <a:pt x="1714964" y="3262485"/>
                    </a:lnTo>
                    <a:lnTo>
                      <a:pt x="1732733" y="3265657"/>
                    </a:lnTo>
                    <a:lnTo>
                      <a:pt x="1750820" y="3268195"/>
                    </a:lnTo>
                    <a:lnTo>
                      <a:pt x="1768907" y="3270416"/>
                    </a:lnTo>
                    <a:lnTo>
                      <a:pt x="1786993" y="3272636"/>
                    </a:lnTo>
                    <a:lnTo>
                      <a:pt x="1805715" y="3274857"/>
                    </a:lnTo>
                    <a:lnTo>
                      <a:pt x="1824119" y="3276443"/>
                    </a:lnTo>
                    <a:lnTo>
                      <a:pt x="1842840" y="3277394"/>
                    </a:lnTo>
                    <a:lnTo>
                      <a:pt x="1861561" y="3278663"/>
                    </a:lnTo>
                    <a:lnTo>
                      <a:pt x="1880283" y="3279615"/>
                    </a:lnTo>
                    <a:lnTo>
                      <a:pt x="1898687" y="3280249"/>
                    </a:lnTo>
                    <a:lnTo>
                      <a:pt x="1917725" y="3280566"/>
                    </a:lnTo>
                    <a:lnTo>
                      <a:pt x="1936129" y="3280566"/>
                    </a:lnTo>
                    <a:lnTo>
                      <a:pt x="1958658" y="3280566"/>
                    </a:lnTo>
                    <a:lnTo>
                      <a:pt x="1981187" y="3280249"/>
                    </a:lnTo>
                    <a:lnTo>
                      <a:pt x="2003399" y="3278980"/>
                    </a:lnTo>
                    <a:lnTo>
                      <a:pt x="2025928" y="3278029"/>
                    </a:lnTo>
                    <a:lnTo>
                      <a:pt x="2048140" y="3276443"/>
                    </a:lnTo>
                    <a:lnTo>
                      <a:pt x="2070034" y="3274222"/>
                    </a:lnTo>
                    <a:lnTo>
                      <a:pt x="2092246" y="3272002"/>
                    </a:lnTo>
                    <a:lnTo>
                      <a:pt x="2114458" y="3269464"/>
                    </a:lnTo>
                    <a:lnTo>
                      <a:pt x="2135718" y="3266609"/>
                    </a:lnTo>
                    <a:lnTo>
                      <a:pt x="2157295" y="3263437"/>
                    </a:lnTo>
                    <a:lnTo>
                      <a:pt x="2178237" y="3259313"/>
                    </a:lnTo>
                    <a:lnTo>
                      <a:pt x="2198545" y="3255507"/>
                    </a:lnTo>
                    <a:lnTo>
                      <a:pt x="2219170" y="3251066"/>
                    </a:lnTo>
                    <a:lnTo>
                      <a:pt x="2239161" y="3246307"/>
                    </a:lnTo>
                    <a:lnTo>
                      <a:pt x="2258517" y="3241232"/>
                    </a:lnTo>
                    <a:lnTo>
                      <a:pt x="2277555" y="3235839"/>
                    </a:lnTo>
                    <a:lnTo>
                      <a:pt x="2295959" y="3230130"/>
                    </a:lnTo>
                    <a:lnTo>
                      <a:pt x="2314046" y="3223785"/>
                    </a:lnTo>
                    <a:lnTo>
                      <a:pt x="2331498" y="3217441"/>
                    </a:lnTo>
                    <a:lnTo>
                      <a:pt x="2348316" y="3210780"/>
                    </a:lnTo>
                    <a:lnTo>
                      <a:pt x="2364498" y="3203801"/>
                    </a:lnTo>
                    <a:lnTo>
                      <a:pt x="2380047" y="3196188"/>
                    </a:lnTo>
                    <a:lnTo>
                      <a:pt x="2394643" y="3188575"/>
                    </a:lnTo>
                    <a:lnTo>
                      <a:pt x="2408605" y="3180645"/>
                    </a:lnTo>
                    <a:lnTo>
                      <a:pt x="2422249" y="3171763"/>
                    </a:lnTo>
                    <a:lnTo>
                      <a:pt x="2434307" y="3163198"/>
                    </a:lnTo>
                    <a:lnTo>
                      <a:pt x="2445730" y="3153999"/>
                    </a:lnTo>
                    <a:lnTo>
                      <a:pt x="2456518" y="3144800"/>
                    </a:lnTo>
                    <a:lnTo>
                      <a:pt x="2466355" y="3134966"/>
                    </a:lnTo>
                    <a:lnTo>
                      <a:pt x="2471115" y="3129574"/>
                    </a:lnTo>
                    <a:lnTo>
                      <a:pt x="2474922" y="3124498"/>
                    </a:lnTo>
                    <a:lnTo>
                      <a:pt x="2479365" y="3119423"/>
                    </a:lnTo>
                    <a:lnTo>
                      <a:pt x="2482855" y="3114347"/>
                    </a:lnTo>
                    <a:lnTo>
                      <a:pt x="2486346" y="3108955"/>
                    </a:lnTo>
                    <a:lnTo>
                      <a:pt x="2489519" y="3103562"/>
                    </a:lnTo>
                    <a:close/>
                    <a:moveTo>
                      <a:pt x="201789" y="3100564"/>
                    </a:moveTo>
                    <a:lnTo>
                      <a:pt x="201084" y="3105812"/>
                    </a:lnTo>
                    <a:lnTo>
                      <a:pt x="200819" y="3107046"/>
                    </a:lnTo>
                    <a:lnTo>
                      <a:pt x="201084" y="3105194"/>
                    </a:lnTo>
                    <a:lnTo>
                      <a:pt x="201789" y="3100564"/>
                    </a:lnTo>
                    <a:close/>
                    <a:moveTo>
                      <a:pt x="1260475" y="3095625"/>
                    </a:moveTo>
                    <a:lnTo>
                      <a:pt x="1262062" y="3101340"/>
                    </a:lnTo>
                    <a:lnTo>
                      <a:pt x="1263015" y="3106738"/>
                    </a:lnTo>
                    <a:lnTo>
                      <a:pt x="1263253" y="3110548"/>
                    </a:lnTo>
                    <a:lnTo>
                      <a:pt x="1262698" y="3106103"/>
                    </a:lnTo>
                    <a:lnTo>
                      <a:pt x="1261745" y="3100705"/>
                    </a:lnTo>
                    <a:lnTo>
                      <a:pt x="1260475" y="3095625"/>
                    </a:lnTo>
                    <a:close/>
                    <a:moveTo>
                      <a:pt x="1746773" y="3094566"/>
                    </a:moveTo>
                    <a:lnTo>
                      <a:pt x="1746773" y="3198013"/>
                    </a:lnTo>
                    <a:lnTo>
                      <a:pt x="1764563" y="3200227"/>
                    </a:lnTo>
                    <a:lnTo>
                      <a:pt x="1782671" y="3202758"/>
                    </a:lnTo>
                    <a:lnTo>
                      <a:pt x="1800780" y="3204656"/>
                    </a:lnTo>
                    <a:lnTo>
                      <a:pt x="1819841" y="3206238"/>
                    </a:lnTo>
                    <a:lnTo>
                      <a:pt x="1819841" y="3102791"/>
                    </a:lnTo>
                    <a:lnTo>
                      <a:pt x="1800780" y="3101210"/>
                    </a:lnTo>
                    <a:lnTo>
                      <a:pt x="1782671" y="3099312"/>
                    </a:lnTo>
                    <a:lnTo>
                      <a:pt x="1764563" y="3097097"/>
                    </a:lnTo>
                    <a:lnTo>
                      <a:pt x="1746773" y="3094566"/>
                    </a:lnTo>
                    <a:close/>
                    <a:moveTo>
                      <a:pt x="1600953" y="3061666"/>
                    </a:moveTo>
                    <a:lnTo>
                      <a:pt x="1600953" y="3166378"/>
                    </a:lnTo>
                    <a:lnTo>
                      <a:pt x="1618744" y="3171756"/>
                    </a:lnTo>
                    <a:lnTo>
                      <a:pt x="1636217" y="3176501"/>
                    </a:lnTo>
                    <a:lnTo>
                      <a:pt x="1654960" y="3180930"/>
                    </a:lnTo>
                    <a:lnTo>
                      <a:pt x="1673704" y="3185042"/>
                    </a:lnTo>
                    <a:lnTo>
                      <a:pt x="1673704" y="3080963"/>
                    </a:lnTo>
                    <a:lnTo>
                      <a:pt x="1654960" y="3076534"/>
                    </a:lnTo>
                    <a:lnTo>
                      <a:pt x="1636217" y="3071789"/>
                    </a:lnTo>
                    <a:lnTo>
                      <a:pt x="1618108" y="3066728"/>
                    </a:lnTo>
                    <a:lnTo>
                      <a:pt x="1600953" y="3061666"/>
                    </a:lnTo>
                    <a:close/>
                    <a:moveTo>
                      <a:pt x="3151360" y="3046095"/>
                    </a:moveTo>
                    <a:lnTo>
                      <a:pt x="3151360" y="3160713"/>
                    </a:lnTo>
                    <a:lnTo>
                      <a:pt x="3174848" y="3161665"/>
                    </a:lnTo>
                    <a:lnTo>
                      <a:pt x="3198972" y="3161665"/>
                    </a:lnTo>
                    <a:lnTo>
                      <a:pt x="3231983" y="3161348"/>
                    </a:lnTo>
                    <a:lnTo>
                      <a:pt x="3231983" y="3046413"/>
                    </a:lnTo>
                    <a:lnTo>
                      <a:pt x="3198972" y="3046730"/>
                    </a:lnTo>
                    <a:lnTo>
                      <a:pt x="3174848" y="3046413"/>
                    </a:lnTo>
                    <a:lnTo>
                      <a:pt x="3151360" y="3046095"/>
                    </a:lnTo>
                    <a:close/>
                    <a:moveTo>
                      <a:pt x="3815080" y="3040062"/>
                    </a:moveTo>
                    <a:lnTo>
                      <a:pt x="3816033" y="3047365"/>
                    </a:lnTo>
                    <a:lnTo>
                      <a:pt x="3816350" y="3054985"/>
                    </a:lnTo>
                    <a:lnTo>
                      <a:pt x="3816350" y="3206115"/>
                    </a:lnTo>
                    <a:lnTo>
                      <a:pt x="3816033" y="3206432"/>
                    </a:lnTo>
                    <a:lnTo>
                      <a:pt x="3815398" y="3214687"/>
                    </a:lnTo>
                    <a:lnTo>
                      <a:pt x="3814763" y="3220720"/>
                    </a:lnTo>
                    <a:lnTo>
                      <a:pt x="3813493" y="3226117"/>
                    </a:lnTo>
                    <a:lnTo>
                      <a:pt x="3811906" y="3231197"/>
                    </a:lnTo>
                    <a:lnTo>
                      <a:pt x="3810319" y="3236912"/>
                    </a:lnTo>
                    <a:lnTo>
                      <a:pt x="3808097" y="3242310"/>
                    </a:lnTo>
                    <a:lnTo>
                      <a:pt x="3805558" y="3248025"/>
                    </a:lnTo>
                    <a:lnTo>
                      <a:pt x="3803019" y="3253105"/>
                    </a:lnTo>
                    <a:lnTo>
                      <a:pt x="3799844" y="3258185"/>
                    </a:lnTo>
                    <a:lnTo>
                      <a:pt x="3796036" y="3263583"/>
                    </a:lnTo>
                    <a:lnTo>
                      <a:pt x="3792226" y="3268663"/>
                    </a:lnTo>
                    <a:lnTo>
                      <a:pt x="3788418" y="3274060"/>
                    </a:lnTo>
                    <a:lnTo>
                      <a:pt x="3783974" y="3278823"/>
                    </a:lnTo>
                    <a:lnTo>
                      <a:pt x="3779212" y="3283903"/>
                    </a:lnTo>
                    <a:lnTo>
                      <a:pt x="3774134" y="3288983"/>
                    </a:lnTo>
                    <a:lnTo>
                      <a:pt x="3768420" y="3293745"/>
                    </a:lnTo>
                    <a:lnTo>
                      <a:pt x="3763024" y="3298508"/>
                    </a:lnTo>
                    <a:lnTo>
                      <a:pt x="3750963" y="3307715"/>
                    </a:lnTo>
                    <a:lnTo>
                      <a:pt x="3737314" y="3317240"/>
                    </a:lnTo>
                    <a:lnTo>
                      <a:pt x="3722713" y="3326448"/>
                    </a:lnTo>
                    <a:lnTo>
                      <a:pt x="3707477" y="3335020"/>
                    </a:lnTo>
                    <a:lnTo>
                      <a:pt x="3690971" y="3343275"/>
                    </a:lnTo>
                    <a:lnTo>
                      <a:pt x="3673513" y="3351213"/>
                    </a:lnTo>
                    <a:lnTo>
                      <a:pt x="3655103" y="3359150"/>
                    </a:lnTo>
                    <a:lnTo>
                      <a:pt x="3635424" y="3366770"/>
                    </a:lnTo>
                    <a:lnTo>
                      <a:pt x="3615109" y="3373755"/>
                    </a:lnTo>
                    <a:lnTo>
                      <a:pt x="3593842" y="3380423"/>
                    </a:lnTo>
                    <a:lnTo>
                      <a:pt x="3571941" y="3386773"/>
                    </a:lnTo>
                    <a:lnTo>
                      <a:pt x="3549087" y="3392805"/>
                    </a:lnTo>
                    <a:lnTo>
                      <a:pt x="3525281" y="3398203"/>
                    </a:lnTo>
                    <a:lnTo>
                      <a:pt x="3501157" y="3403283"/>
                    </a:lnTo>
                    <a:lnTo>
                      <a:pt x="3476082" y="3408045"/>
                    </a:lnTo>
                    <a:lnTo>
                      <a:pt x="3450371" y="3411855"/>
                    </a:lnTo>
                    <a:lnTo>
                      <a:pt x="3424343" y="3415983"/>
                    </a:lnTo>
                    <a:lnTo>
                      <a:pt x="3397680" y="3419475"/>
                    </a:lnTo>
                    <a:lnTo>
                      <a:pt x="3370065" y="3422333"/>
                    </a:lnTo>
                    <a:lnTo>
                      <a:pt x="3341815" y="3424555"/>
                    </a:lnTo>
                    <a:lnTo>
                      <a:pt x="3313565" y="3426460"/>
                    </a:lnTo>
                    <a:lnTo>
                      <a:pt x="3284680" y="3427730"/>
                    </a:lnTo>
                    <a:lnTo>
                      <a:pt x="3255478" y="3428683"/>
                    </a:lnTo>
                    <a:lnTo>
                      <a:pt x="3225959" y="3429000"/>
                    </a:lnTo>
                    <a:lnTo>
                      <a:pt x="3195487" y="3428683"/>
                    </a:lnTo>
                    <a:lnTo>
                      <a:pt x="3165650" y="3427730"/>
                    </a:lnTo>
                    <a:lnTo>
                      <a:pt x="3136130" y="3426143"/>
                    </a:lnTo>
                    <a:lnTo>
                      <a:pt x="3106928" y="3424238"/>
                    </a:lnTo>
                    <a:lnTo>
                      <a:pt x="3078678" y="3422015"/>
                    </a:lnTo>
                    <a:lnTo>
                      <a:pt x="3050428" y="3418840"/>
                    </a:lnTo>
                    <a:lnTo>
                      <a:pt x="3022813" y="3415030"/>
                    </a:lnTo>
                    <a:lnTo>
                      <a:pt x="2996150" y="3411220"/>
                    </a:lnTo>
                    <a:lnTo>
                      <a:pt x="2970122" y="3406775"/>
                    </a:lnTo>
                    <a:lnTo>
                      <a:pt x="2944729" y="3402013"/>
                    </a:lnTo>
                    <a:lnTo>
                      <a:pt x="2919971" y="3396615"/>
                    </a:lnTo>
                    <a:lnTo>
                      <a:pt x="2895847" y="3390583"/>
                    </a:lnTo>
                    <a:lnTo>
                      <a:pt x="2872994" y="3384868"/>
                    </a:lnTo>
                    <a:lnTo>
                      <a:pt x="2850775" y="3378200"/>
                    </a:lnTo>
                    <a:lnTo>
                      <a:pt x="2829190" y="3370898"/>
                    </a:lnTo>
                    <a:lnTo>
                      <a:pt x="2808876" y="3363595"/>
                    </a:lnTo>
                    <a:lnTo>
                      <a:pt x="2789196" y="3355975"/>
                    </a:lnTo>
                    <a:lnTo>
                      <a:pt x="2770469" y="3347720"/>
                    </a:lnTo>
                    <a:lnTo>
                      <a:pt x="2753328" y="3339465"/>
                    </a:lnTo>
                    <a:lnTo>
                      <a:pt x="2736823" y="3330893"/>
                    </a:lnTo>
                    <a:lnTo>
                      <a:pt x="2721269" y="3321685"/>
                    </a:lnTo>
                    <a:lnTo>
                      <a:pt x="2706986" y="3312160"/>
                    </a:lnTo>
                    <a:lnTo>
                      <a:pt x="2693972" y="3302635"/>
                    </a:lnTo>
                    <a:lnTo>
                      <a:pt x="2688258" y="3297873"/>
                    </a:lnTo>
                    <a:lnTo>
                      <a:pt x="2682227" y="3292793"/>
                    </a:lnTo>
                    <a:lnTo>
                      <a:pt x="2676831" y="3287713"/>
                    </a:lnTo>
                    <a:lnTo>
                      <a:pt x="2671753" y="3282950"/>
                    </a:lnTo>
                    <a:lnTo>
                      <a:pt x="2666991" y="3277870"/>
                    </a:lnTo>
                    <a:lnTo>
                      <a:pt x="2662548" y="3272473"/>
                    </a:lnTo>
                    <a:lnTo>
                      <a:pt x="2658104" y="3267393"/>
                    </a:lnTo>
                    <a:lnTo>
                      <a:pt x="2654612" y="3261995"/>
                    </a:lnTo>
                    <a:lnTo>
                      <a:pt x="2651121" y="3256598"/>
                    </a:lnTo>
                    <a:lnTo>
                      <a:pt x="2647947" y="3251200"/>
                    </a:lnTo>
                    <a:lnTo>
                      <a:pt x="2645090" y="3245485"/>
                    </a:lnTo>
                    <a:lnTo>
                      <a:pt x="2642868" y="3240405"/>
                    </a:lnTo>
                    <a:lnTo>
                      <a:pt x="2640329" y="3234372"/>
                    </a:lnTo>
                    <a:lnTo>
                      <a:pt x="2638742" y="3228975"/>
                    </a:lnTo>
                    <a:lnTo>
                      <a:pt x="2637789" y="3223577"/>
                    </a:lnTo>
                    <a:lnTo>
                      <a:pt x="2636520" y="3217862"/>
                    </a:lnTo>
                    <a:lnTo>
                      <a:pt x="2636202" y="3212147"/>
                    </a:lnTo>
                    <a:lnTo>
                      <a:pt x="2635885" y="3206432"/>
                    </a:lnTo>
                    <a:lnTo>
                      <a:pt x="2635250" y="3206432"/>
                    </a:lnTo>
                    <a:lnTo>
                      <a:pt x="2635250" y="3097530"/>
                    </a:lnTo>
                    <a:lnTo>
                      <a:pt x="2646360" y="3105785"/>
                    </a:lnTo>
                    <a:lnTo>
                      <a:pt x="2657786" y="3114040"/>
                    </a:lnTo>
                    <a:lnTo>
                      <a:pt x="2670166" y="3121977"/>
                    </a:lnTo>
                    <a:lnTo>
                      <a:pt x="2683180" y="3129597"/>
                    </a:lnTo>
                    <a:lnTo>
                      <a:pt x="2696511" y="3136900"/>
                    </a:lnTo>
                    <a:lnTo>
                      <a:pt x="2710160" y="3144202"/>
                    </a:lnTo>
                    <a:lnTo>
                      <a:pt x="2724761" y="3151187"/>
                    </a:lnTo>
                    <a:lnTo>
                      <a:pt x="2740314" y="3157855"/>
                    </a:lnTo>
                    <a:lnTo>
                      <a:pt x="2755550" y="3164205"/>
                    </a:lnTo>
                    <a:lnTo>
                      <a:pt x="2771738" y="3170237"/>
                    </a:lnTo>
                    <a:lnTo>
                      <a:pt x="2788244" y="3176270"/>
                    </a:lnTo>
                    <a:lnTo>
                      <a:pt x="2805384" y="3181985"/>
                    </a:lnTo>
                    <a:lnTo>
                      <a:pt x="2822525" y="3187065"/>
                    </a:lnTo>
                    <a:lnTo>
                      <a:pt x="2840300" y="3192145"/>
                    </a:lnTo>
                    <a:lnTo>
                      <a:pt x="2858393" y="3196907"/>
                    </a:lnTo>
                    <a:lnTo>
                      <a:pt x="2877120" y="3201670"/>
                    </a:lnTo>
                    <a:lnTo>
                      <a:pt x="2895530" y="3205797"/>
                    </a:lnTo>
                    <a:lnTo>
                      <a:pt x="2914892" y="3209925"/>
                    </a:lnTo>
                    <a:lnTo>
                      <a:pt x="2934255" y="3213735"/>
                    </a:lnTo>
                    <a:lnTo>
                      <a:pt x="2953617" y="3217227"/>
                    </a:lnTo>
                    <a:lnTo>
                      <a:pt x="2973614" y="3220402"/>
                    </a:lnTo>
                    <a:lnTo>
                      <a:pt x="2993294" y="3222942"/>
                    </a:lnTo>
                    <a:lnTo>
                      <a:pt x="3013926" y="3225800"/>
                    </a:lnTo>
                    <a:lnTo>
                      <a:pt x="3033923" y="3228340"/>
                    </a:lnTo>
                    <a:lnTo>
                      <a:pt x="3054555" y="3230245"/>
                    </a:lnTo>
                    <a:lnTo>
                      <a:pt x="3074869" y="3232150"/>
                    </a:lnTo>
                    <a:lnTo>
                      <a:pt x="3095819" y="3233737"/>
                    </a:lnTo>
                    <a:lnTo>
                      <a:pt x="3116451" y="3235007"/>
                    </a:lnTo>
                    <a:lnTo>
                      <a:pt x="3137400" y="3235960"/>
                    </a:lnTo>
                    <a:lnTo>
                      <a:pt x="3158032" y="3236595"/>
                    </a:lnTo>
                    <a:lnTo>
                      <a:pt x="3178981" y="3237230"/>
                    </a:lnTo>
                    <a:lnTo>
                      <a:pt x="3199613" y="3237230"/>
                    </a:lnTo>
                    <a:lnTo>
                      <a:pt x="3224372" y="3236912"/>
                    </a:lnTo>
                    <a:lnTo>
                      <a:pt x="3249765" y="3236595"/>
                    </a:lnTo>
                    <a:lnTo>
                      <a:pt x="3274523" y="3235325"/>
                    </a:lnTo>
                    <a:lnTo>
                      <a:pt x="3299282" y="3234055"/>
                    </a:lnTo>
                    <a:lnTo>
                      <a:pt x="3324040" y="3232150"/>
                    </a:lnTo>
                    <a:lnTo>
                      <a:pt x="3348481" y="3230245"/>
                    </a:lnTo>
                    <a:lnTo>
                      <a:pt x="3372922" y="3227387"/>
                    </a:lnTo>
                    <a:lnTo>
                      <a:pt x="3397680" y="3224530"/>
                    </a:lnTo>
                    <a:lnTo>
                      <a:pt x="3421486" y="3221355"/>
                    </a:lnTo>
                    <a:lnTo>
                      <a:pt x="3445292" y="3217545"/>
                    </a:lnTo>
                    <a:lnTo>
                      <a:pt x="3468464" y="3213735"/>
                    </a:lnTo>
                    <a:lnTo>
                      <a:pt x="3491635" y="3208972"/>
                    </a:lnTo>
                    <a:lnTo>
                      <a:pt x="3514171" y="3204210"/>
                    </a:lnTo>
                    <a:lnTo>
                      <a:pt x="3536390" y="3199130"/>
                    </a:lnTo>
                    <a:lnTo>
                      <a:pt x="3557974" y="3193097"/>
                    </a:lnTo>
                    <a:lnTo>
                      <a:pt x="3579241" y="3187065"/>
                    </a:lnTo>
                    <a:lnTo>
                      <a:pt x="3599873" y="3180715"/>
                    </a:lnTo>
                    <a:lnTo>
                      <a:pt x="3619870" y="3174047"/>
                    </a:lnTo>
                    <a:lnTo>
                      <a:pt x="3639233" y="3167062"/>
                    </a:lnTo>
                    <a:lnTo>
                      <a:pt x="3657643" y="3159442"/>
                    </a:lnTo>
                    <a:lnTo>
                      <a:pt x="3676053" y="3151505"/>
                    </a:lnTo>
                    <a:lnTo>
                      <a:pt x="3692876" y="3143250"/>
                    </a:lnTo>
                    <a:lnTo>
                      <a:pt x="3709381" y="3134677"/>
                    </a:lnTo>
                    <a:lnTo>
                      <a:pt x="3724935" y="3125470"/>
                    </a:lnTo>
                    <a:lnTo>
                      <a:pt x="3739853" y="3116262"/>
                    </a:lnTo>
                    <a:lnTo>
                      <a:pt x="3753502" y="3106420"/>
                    </a:lnTo>
                    <a:lnTo>
                      <a:pt x="3766198" y="3096577"/>
                    </a:lnTo>
                    <a:lnTo>
                      <a:pt x="3772547" y="3090862"/>
                    </a:lnTo>
                    <a:lnTo>
                      <a:pt x="3777943" y="3085782"/>
                    </a:lnTo>
                    <a:lnTo>
                      <a:pt x="3783656" y="3080385"/>
                    </a:lnTo>
                    <a:lnTo>
                      <a:pt x="3789052" y="3074670"/>
                    </a:lnTo>
                    <a:lnTo>
                      <a:pt x="3793814" y="3069272"/>
                    </a:lnTo>
                    <a:lnTo>
                      <a:pt x="3798575" y="3063557"/>
                    </a:lnTo>
                    <a:lnTo>
                      <a:pt x="3803336" y="3057842"/>
                    </a:lnTo>
                    <a:lnTo>
                      <a:pt x="3807145" y="3051810"/>
                    </a:lnTo>
                    <a:lnTo>
                      <a:pt x="3811271" y="3045777"/>
                    </a:lnTo>
                    <a:lnTo>
                      <a:pt x="3815080" y="3040062"/>
                    </a:lnTo>
                    <a:close/>
                    <a:moveTo>
                      <a:pt x="2989478" y="3031808"/>
                    </a:moveTo>
                    <a:lnTo>
                      <a:pt x="2989478" y="3147378"/>
                    </a:lnTo>
                    <a:lnTo>
                      <a:pt x="3009158" y="3149918"/>
                    </a:lnTo>
                    <a:lnTo>
                      <a:pt x="3029472" y="3152140"/>
                    </a:lnTo>
                    <a:lnTo>
                      <a:pt x="3049469" y="3154363"/>
                    </a:lnTo>
                    <a:lnTo>
                      <a:pt x="3070419" y="3155950"/>
                    </a:lnTo>
                    <a:lnTo>
                      <a:pt x="3070419" y="3041333"/>
                    </a:lnTo>
                    <a:lnTo>
                      <a:pt x="3049469" y="3039428"/>
                    </a:lnTo>
                    <a:lnTo>
                      <a:pt x="3029472" y="3036888"/>
                    </a:lnTo>
                    <a:lnTo>
                      <a:pt x="3009158" y="3034665"/>
                    </a:lnTo>
                    <a:lnTo>
                      <a:pt x="2989478" y="3031808"/>
                    </a:lnTo>
                    <a:close/>
                    <a:moveTo>
                      <a:pt x="2402802" y="3022755"/>
                    </a:moveTo>
                    <a:lnTo>
                      <a:pt x="2397719" y="3026235"/>
                    </a:lnTo>
                    <a:lnTo>
                      <a:pt x="2391365" y="3029398"/>
                    </a:lnTo>
                    <a:lnTo>
                      <a:pt x="2383740" y="3032878"/>
                    </a:lnTo>
                    <a:lnTo>
                      <a:pt x="2376433" y="3036042"/>
                    </a:lnTo>
                    <a:lnTo>
                      <a:pt x="2360867" y="3042369"/>
                    </a:lnTo>
                    <a:lnTo>
                      <a:pt x="2347841" y="3047114"/>
                    </a:lnTo>
                    <a:lnTo>
                      <a:pt x="2347841" y="3137274"/>
                    </a:lnTo>
                    <a:lnTo>
                      <a:pt x="2355784" y="3133794"/>
                    </a:lnTo>
                    <a:lnTo>
                      <a:pt x="2363408" y="3129681"/>
                    </a:lnTo>
                    <a:lnTo>
                      <a:pt x="2371033" y="3125252"/>
                    </a:lnTo>
                    <a:lnTo>
                      <a:pt x="2378340" y="3120507"/>
                    </a:lnTo>
                    <a:lnTo>
                      <a:pt x="2385329" y="3115762"/>
                    </a:lnTo>
                    <a:lnTo>
                      <a:pt x="2391683" y="3111017"/>
                    </a:lnTo>
                    <a:lnTo>
                      <a:pt x="2397719" y="3106271"/>
                    </a:lnTo>
                    <a:lnTo>
                      <a:pt x="2402802" y="3101526"/>
                    </a:lnTo>
                    <a:lnTo>
                      <a:pt x="2402802" y="3022755"/>
                    </a:lnTo>
                    <a:close/>
                    <a:moveTo>
                      <a:pt x="698500" y="3017837"/>
                    </a:moveTo>
                    <a:lnTo>
                      <a:pt x="698500" y="3086100"/>
                    </a:lnTo>
                    <a:lnTo>
                      <a:pt x="684586" y="3083595"/>
                    </a:lnTo>
                    <a:lnTo>
                      <a:pt x="667825" y="3079838"/>
                    </a:lnTo>
                    <a:lnTo>
                      <a:pt x="659920" y="3077959"/>
                    </a:lnTo>
                    <a:lnTo>
                      <a:pt x="652962" y="3076393"/>
                    </a:lnTo>
                    <a:lnTo>
                      <a:pt x="646321" y="3074201"/>
                    </a:lnTo>
                    <a:lnTo>
                      <a:pt x="640313" y="3071696"/>
                    </a:lnTo>
                    <a:lnTo>
                      <a:pt x="634305" y="3069191"/>
                    </a:lnTo>
                    <a:lnTo>
                      <a:pt x="629245" y="3065433"/>
                    </a:lnTo>
                    <a:lnTo>
                      <a:pt x="626082" y="3063555"/>
                    </a:lnTo>
                    <a:lnTo>
                      <a:pt x="623869" y="3061363"/>
                    </a:lnTo>
                    <a:lnTo>
                      <a:pt x="622288" y="3058545"/>
                    </a:lnTo>
                    <a:lnTo>
                      <a:pt x="620706" y="3056353"/>
                    </a:lnTo>
                    <a:lnTo>
                      <a:pt x="619441" y="3053534"/>
                    </a:lnTo>
                    <a:lnTo>
                      <a:pt x="619125" y="3051029"/>
                    </a:lnTo>
                    <a:lnTo>
                      <a:pt x="619125" y="3048524"/>
                    </a:lnTo>
                    <a:lnTo>
                      <a:pt x="619441" y="3046019"/>
                    </a:lnTo>
                    <a:lnTo>
                      <a:pt x="620390" y="3043514"/>
                    </a:lnTo>
                    <a:lnTo>
                      <a:pt x="621971" y="3041009"/>
                    </a:lnTo>
                    <a:lnTo>
                      <a:pt x="623553" y="3038817"/>
                    </a:lnTo>
                    <a:lnTo>
                      <a:pt x="625766" y="3036312"/>
                    </a:lnTo>
                    <a:lnTo>
                      <a:pt x="628296" y="3034433"/>
                    </a:lnTo>
                    <a:lnTo>
                      <a:pt x="631142" y="3032555"/>
                    </a:lnTo>
                    <a:lnTo>
                      <a:pt x="634937" y="3030676"/>
                    </a:lnTo>
                    <a:lnTo>
                      <a:pt x="638732" y="3029110"/>
                    </a:lnTo>
                    <a:lnTo>
                      <a:pt x="645057" y="3026605"/>
                    </a:lnTo>
                    <a:lnTo>
                      <a:pt x="651697" y="3024726"/>
                    </a:lnTo>
                    <a:lnTo>
                      <a:pt x="658655" y="3023161"/>
                    </a:lnTo>
                    <a:lnTo>
                      <a:pt x="666244" y="3021595"/>
                    </a:lnTo>
                    <a:lnTo>
                      <a:pt x="674150" y="3020342"/>
                    </a:lnTo>
                    <a:lnTo>
                      <a:pt x="682056" y="3019403"/>
                    </a:lnTo>
                    <a:lnTo>
                      <a:pt x="698500" y="3017837"/>
                    </a:lnTo>
                    <a:close/>
                    <a:moveTo>
                      <a:pt x="2827597" y="2994977"/>
                    </a:moveTo>
                    <a:lnTo>
                      <a:pt x="2827597" y="3112135"/>
                    </a:lnTo>
                    <a:lnTo>
                      <a:pt x="2846959" y="3117850"/>
                    </a:lnTo>
                    <a:lnTo>
                      <a:pt x="2866956" y="3123248"/>
                    </a:lnTo>
                    <a:lnTo>
                      <a:pt x="2887588" y="3128010"/>
                    </a:lnTo>
                    <a:lnTo>
                      <a:pt x="2908220" y="3132773"/>
                    </a:lnTo>
                    <a:lnTo>
                      <a:pt x="2908220" y="3016885"/>
                    </a:lnTo>
                    <a:lnTo>
                      <a:pt x="2887588" y="3011805"/>
                    </a:lnTo>
                    <a:lnTo>
                      <a:pt x="2866956" y="3006725"/>
                    </a:lnTo>
                    <a:lnTo>
                      <a:pt x="2846959" y="3001010"/>
                    </a:lnTo>
                    <a:lnTo>
                      <a:pt x="2827597" y="2994977"/>
                    </a:lnTo>
                    <a:close/>
                    <a:moveTo>
                      <a:pt x="1455133" y="2986375"/>
                    </a:moveTo>
                    <a:lnTo>
                      <a:pt x="1455133" y="3092352"/>
                    </a:lnTo>
                    <a:lnTo>
                      <a:pt x="1457675" y="3094883"/>
                    </a:lnTo>
                    <a:lnTo>
                      <a:pt x="1460216" y="3097730"/>
                    </a:lnTo>
                    <a:lnTo>
                      <a:pt x="1466888" y="3103741"/>
                    </a:lnTo>
                    <a:lnTo>
                      <a:pt x="1475466" y="3110068"/>
                    </a:lnTo>
                    <a:lnTo>
                      <a:pt x="1484679" y="3116078"/>
                    </a:lnTo>
                    <a:lnTo>
                      <a:pt x="1495162" y="3122405"/>
                    </a:lnTo>
                    <a:lnTo>
                      <a:pt x="1505964" y="3128732"/>
                    </a:lnTo>
                    <a:lnTo>
                      <a:pt x="1517083" y="3134743"/>
                    </a:lnTo>
                    <a:lnTo>
                      <a:pt x="1528202" y="3139804"/>
                    </a:lnTo>
                    <a:lnTo>
                      <a:pt x="1528202" y="3033195"/>
                    </a:lnTo>
                    <a:lnTo>
                      <a:pt x="1517083" y="3027817"/>
                    </a:lnTo>
                    <a:lnTo>
                      <a:pt x="1506917" y="3022122"/>
                    </a:lnTo>
                    <a:lnTo>
                      <a:pt x="1497068" y="3016428"/>
                    </a:lnTo>
                    <a:lnTo>
                      <a:pt x="1487538" y="3010734"/>
                    </a:lnTo>
                    <a:lnTo>
                      <a:pt x="1478960" y="3005039"/>
                    </a:lnTo>
                    <a:lnTo>
                      <a:pt x="1470700" y="2998712"/>
                    </a:lnTo>
                    <a:lnTo>
                      <a:pt x="1462758" y="2992702"/>
                    </a:lnTo>
                    <a:lnTo>
                      <a:pt x="1455133" y="2986375"/>
                    </a:lnTo>
                    <a:close/>
                    <a:moveTo>
                      <a:pt x="711352" y="2965750"/>
                    </a:moveTo>
                    <a:lnTo>
                      <a:pt x="709129" y="2966067"/>
                    </a:lnTo>
                    <a:lnTo>
                      <a:pt x="706270" y="2966384"/>
                    </a:lnTo>
                    <a:lnTo>
                      <a:pt x="704047" y="2966702"/>
                    </a:lnTo>
                    <a:lnTo>
                      <a:pt x="701824" y="2967653"/>
                    </a:lnTo>
                    <a:lnTo>
                      <a:pt x="700236" y="2968288"/>
                    </a:lnTo>
                    <a:lnTo>
                      <a:pt x="699283" y="2969556"/>
                    </a:lnTo>
                    <a:lnTo>
                      <a:pt x="698330" y="2970191"/>
                    </a:lnTo>
                    <a:lnTo>
                      <a:pt x="698012" y="2971459"/>
                    </a:lnTo>
                    <a:lnTo>
                      <a:pt x="698012" y="2990491"/>
                    </a:lnTo>
                    <a:lnTo>
                      <a:pt x="683085" y="2991760"/>
                    </a:lnTo>
                    <a:lnTo>
                      <a:pt x="667839" y="2993346"/>
                    </a:lnTo>
                    <a:lnTo>
                      <a:pt x="653865" y="2995249"/>
                    </a:lnTo>
                    <a:lnTo>
                      <a:pt x="639890" y="2997786"/>
                    </a:lnTo>
                    <a:lnTo>
                      <a:pt x="626550" y="3000641"/>
                    </a:lnTo>
                    <a:lnTo>
                      <a:pt x="613846" y="3004130"/>
                    </a:lnTo>
                    <a:lnTo>
                      <a:pt x="602094" y="3007619"/>
                    </a:lnTo>
                    <a:lnTo>
                      <a:pt x="590978" y="3012060"/>
                    </a:lnTo>
                    <a:lnTo>
                      <a:pt x="583673" y="3015549"/>
                    </a:lnTo>
                    <a:lnTo>
                      <a:pt x="576368" y="3019355"/>
                    </a:lnTo>
                    <a:lnTo>
                      <a:pt x="570015" y="3023162"/>
                    </a:lnTo>
                    <a:lnTo>
                      <a:pt x="564616" y="3026968"/>
                    </a:lnTo>
                    <a:lnTo>
                      <a:pt x="559852" y="3031092"/>
                    </a:lnTo>
                    <a:lnTo>
                      <a:pt x="556041" y="3035215"/>
                    </a:lnTo>
                    <a:lnTo>
                      <a:pt x="552865" y="3039656"/>
                    </a:lnTo>
                    <a:lnTo>
                      <a:pt x="550324" y="3044096"/>
                    </a:lnTo>
                    <a:lnTo>
                      <a:pt x="548736" y="3048854"/>
                    </a:lnTo>
                    <a:lnTo>
                      <a:pt x="547783" y="3052978"/>
                    </a:lnTo>
                    <a:lnTo>
                      <a:pt x="547783" y="3057736"/>
                    </a:lnTo>
                    <a:lnTo>
                      <a:pt x="548736" y="3062176"/>
                    </a:lnTo>
                    <a:lnTo>
                      <a:pt x="550324" y="3066617"/>
                    </a:lnTo>
                    <a:lnTo>
                      <a:pt x="552865" y="3070741"/>
                    </a:lnTo>
                    <a:lnTo>
                      <a:pt x="556358" y="3075181"/>
                    </a:lnTo>
                    <a:lnTo>
                      <a:pt x="560805" y="3079622"/>
                    </a:lnTo>
                    <a:lnTo>
                      <a:pt x="564934" y="3083111"/>
                    </a:lnTo>
                    <a:lnTo>
                      <a:pt x="570015" y="3086917"/>
                    </a:lnTo>
                    <a:lnTo>
                      <a:pt x="576050" y="3090089"/>
                    </a:lnTo>
                    <a:lnTo>
                      <a:pt x="582720" y="3093578"/>
                    </a:lnTo>
                    <a:lnTo>
                      <a:pt x="589390" y="3096433"/>
                    </a:lnTo>
                    <a:lnTo>
                      <a:pt x="597012" y="3099288"/>
                    </a:lnTo>
                    <a:lnTo>
                      <a:pt x="605270" y="3101825"/>
                    </a:lnTo>
                    <a:lnTo>
                      <a:pt x="613528" y="3104046"/>
                    </a:lnTo>
                    <a:lnTo>
                      <a:pt x="645607" y="3110707"/>
                    </a:lnTo>
                    <a:lnTo>
                      <a:pt x="698012" y="3121808"/>
                    </a:lnTo>
                    <a:lnTo>
                      <a:pt x="698012" y="3203010"/>
                    </a:lnTo>
                    <a:lnTo>
                      <a:pt x="684673" y="3201424"/>
                    </a:lnTo>
                    <a:lnTo>
                      <a:pt x="672286" y="3199203"/>
                    </a:lnTo>
                    <a:lnTo>
                      <a:pt x="657993" y="3196983"/>
                    </a:lnTo>
                    <a:lnTo>
                      <a:pt x="643066" y="3193494"/>
                    </a:lnTo>
                    <a:lnTo>
                      <a:pt x="629409" y="3189370"/>
                    </a:lnTo>
                    <a:lnTo>
                      <a:pt x="617022" y="3185247"/>
                    </a:lnTo>
                    <a:lnTo>
                      <a:pt x="613846" y="3183978"/>
                    </a:lnTo>
                    <a:lnTo>
                      <a:pt x="610670" y="3182709"/>
                    </a:lnTo>
                    <a:lnTo>
                      <a:pt x="608129" y="3181441"/>
                    </a:lnTo>
                    <a:lnTo>
                      <a:pt x="608446" y="3181441"/>
                    </a:lnTo>
                    <a:lnTo>
                      <a:pt x="608129" y="3181123"/>
                    </a:lnTo>
                    <a:lnTo>
                      <a:pt x="604317" y="3179220"/>
                    </a:lnTo>
                    <a:lnTo>
                      <a:pt x="602412" y="3177951"/>
                    </a:lnTo>
                    <a:lnTo>
                      <a:pt x="600506" y="3177000"/>
                    </a:lnTo>
                    <a:lnTo>
                      <a:pt x="595424" y="3175731"/>
                    </a:lnTo>
                    <a:lnTo>
                      <a:pt x="590343" y="3174780"/>
                    </a:lnTo>
                    <a:lnTo>
                      <a:pt x="584308" y="3174780"/>
                    </a:lnTo>
                    <a:lnTo>
                      <a:pt x="578273" y="3175414"/>
                    </a:lnTo>
                    <a:lnTo>
                      <a:pt x="572556" y="3176048"/>
                    </a:lnTo>
                    <a:lnTo>
                      <a:pt x="566522" y="3177634"/>
                    </a:lnTo>
                    <a:lnTo>
                      <a:pt x="560805" y="3179220"/>
                    </a:lnTo>
                    <a:lnTo>
                      <a:pt x="555405" y="3181123"/>
                    </a:lnTo>
                    <a:lnTo>
                      <a:pt x="551277" y="3183661"/>
                    </a:lnTo>
                    <a:lnTo>
                      <a:pt x="547148" y="3185881"/>
                    </a:lnTo>
                    <a:lnTo>
                      <a:pt x="544607" y="3188736"/>
                    </a:lnTo>
                    <a:lnTo>
                      <a:pt x="543336" y="3190005"/>
                    </a:lnTo>
                    <a:lnTo>
                      <a:pt x="542383" y="3190956"/>
                    </a:lnTo>
                    <a:lnTo>
                      <a:pt x="542066" y="3192542"/>
                    </a:lnTo>
                    <a:lnTo>
                      <a:pt x="542066" y="3193811"/>
                    </a:lnTo>
                    <a:lnTo>
                      <a:pt x="542066" y="3195080"/>
                    </a:lnTo>
                    <a:lnTo>
                      <a:pt x="543019" y="3196031"/>
                    </a:lnTo>
                    <a:lnTo>
                      <a:pt x="543654" y="3197300"/>
                    </a:lnTo>
                    <a:lnTo>
                      <a:pt x="545242" y="3198569"/>
                    </a:lnTo>
                    <a:lnTo>
                      <a:pt x="550959" y="3202058"/>
                    </a:lnTo>
                    <a:lnTo>
                      <a:pt x="557629" y="3205547"/>
                    </a:lnTo>
                    <a:lnTo>
                      <a:pt x="564299" y="3208719"/>
                    </a:lnTo>
                    <a:lnTo>
                      <a:pt x="572239" y="3211891"/>
                    </a:lnTo>
                    <a:lnTo>
                      <a:pt x="580497" y="3214746"/>
                    </a:lnTo>
                    <a:lnTo>
                      <a:pt x="589072" y="3216966"/>
                    </a:lnTo>
                    <a:lnTo>
                      <a:pt x="598600" y="3219821"/>
                    </a:lnTo>
                    <a:lnTo>
                      <a:pt x="608446" y="3221724"/>
                    </a:lnTo>
                    <a:lnTo>
                      <a:pt x="618610" y="3223627"/>
                    </a:lnTo>
                    <a:lnTo>
                      <a:pt x="629409" y="3225847"/>
                    </a:lnTo>
                    <a:lnTo>
                      <a:pt x="651324" y="3229019"/>
                    </a:lnTo>
                    <a:lnTo>
                      <a:pt x="674192" y="3230923"/>
                    </a:lnTo>
                    <a:lnTo>
                      <a:pt x="698012" y="3232509"/>
                    </a:lnTo>
                    <a:lnTo>
                      <a:pt x="698012" y="3251223"/>
                    </a:lnTo>
                    <a:lnTo>
                      <a:pt x="698330" y="3252492"/>
                    </a:lnTo>
                    <a:lnTo>
                      <a:pt x="699283" y="3253443"/>
                    </a:lnTo>
                    <a:lnTo>
                      <a:pt x="700236" y="3254395"/>
                    </a:lnTo>
                    <a:lnTo>
                      <a:pt x="701824" y="3255346"/>
                    </a:lnTo>
                    <a:lnTo>
                      <a:pt x="704047" y="3255981"/>
                    </a:lnTo>
                    <a:lnTo>
                      <a:pt x="706270" y="3256298"/>
                    </a:lnTo>
                    <a:lnTo>
                      <a:pt x="709129" y="3256932"/>
                    </a:lnTo>
                    <a:lnTo>
                      <a:pt x="711352" y="3257249"/>
                    </a:lnTo>
                    <a:lnTo>
                      <a:pt x="758358" y="3257249"/>
                    </a:lnTo>
                    <a:lnTo>
                      <a:pt x="760581" y="3256932"/>
                    </a:lnTo>
                    <a:lnTo>
                      <a:pt x="763440" y="3256298"/>
                    </a:lnTo>
                    <a:lnTo>
                      <a:pt x="765345" y="3255981"/>
                    </a:lnTo>
                    <a:lnTo>
                      <a:pt x="767886" y="3255346"/>
                    </a:lnTo>
                    <a:lnTo>
                      <a:pt x="769474" y="3254395"/>
                    </a:lnTo>
                    <a:lnTo>
                      <a:pt x="770427" y="3253443"/>
                    </a:lnTo>
                    <a:lnTo>
                      <a:pt x="771380" y="3252492"/>
                    </a:lnTo>
                    <a:lnTo>
                      <a:pt x="771698" y="3251223"/>
                    </a:lnTo>
                    <a:lnTo>
                      <a:pt x="771698" y="3231874"/>
                    </a:lnTo>
                    <a:lnTo>
                      <a:pt x="786308" y="3230923"/>
                    </a:lnTo>
                    <a:lnTo>
                      <a:pt x="800600" y="3229654"/>
                    </a:lnTo>
                    <a:lnTo>
                      <a:pt x="814257" y="3228068"/>
                    </a:lnTo>
                    <a:lnTo>
                      <a:pt x="827279" y="3226165"/>
                    </a:lnTo>
                    <a:lnTo>
                      <a:pt x="839984" y="3223627"/>
                    </a:lnTo>
                    <a:lnTo>
                      <a:pt x="851418" y="3221090"/>
                    </a:lnTo>
                    <a:lnTo>
                      <a:pt x="862534" y="3217918"/>
                    </a:lnTo>
                    <a:lnTo>
                      <a:pt x="872062" y="3214746"/>
                    </a:lnTo>
                    <a:lnTo>
                      <a:pt x="880002" y="3211257"/>
                    </a:lnTo>
                    <a:lnTo>
                      <a:pt x="886990" y="3208085"/>
                    </a:lnTo>
                    <a:lnTo>
                      <a:pt x="893660" y="3204278"/>
                    </a:lnTo>
                    <a:lnTo>
                      <a:pt x="899694" y="3200472"/>
                    </a:lnTo>
                    <a:lnTo>
                      <a:pt x="904776" y="3196666"/>
                    </a:lnTo>
                    <a:lnTo>
                      <a:pt x="909540" y="3192542"/>
                    </a:lnTo>
                    <a:lnTo>
                      <a:pt x="913352" y="3188419"/>
                    </a:lnTo>
                    <a:lnTo>
                      <a:pt x="916528" y="3184295"/>
                    </a:lnTo>
                    <a:lnTo>
                      <a:pt x="919069" y="3179855"/>
                    </a:lnTo>
                    <a:lnTo>
                      <a:pt x="920657" y="3175414"/>
                    </a:lnTo>
                    <a:lnTo>
                      <a:pt x="921609" y="3170973"/>
                    </a:lnTo>
                    <a:lnTo>
                      <a:pt x="921927" y="3166533"/>
                    </a:lnTo>
                    <a:lnTo>
                      <a:pt x="921292" y="3161775"/>
                    </a:lnTo>
                    <a:lnTo>
                      <a:pt x="920021" y="3157651"/>
                    </a:lnTo>
                    <a:lnTo>
                      <a:pt x="917798" y="3153210"/>
                    </a:lnTo>
                    <a:lnTo>
                      <a:pt x="914622" y="3148453"/>
                    </a:lnTo>
                    <a:lnTo>
                      <a:pt x="912716" y="3146549"/>
                    </a:lnTo>
                    <a:lnTo>
                      <a:pt x="910493" y="3144012"/>
                    </a:lnTo>
                    <a:lnTo>
                      <a:pt x="905411" y="3139888"/>
                    </a:lnTo>
                    <a:lnTo>
                      <a:pt x="899059" y="3135765"/>
                    </a:lnTo>
                    <a:lnTo>
                      <a:pt x="892389" y="3132276"/>
                    </a:lnTo>
                    <a:lnTo>
                      <a:pt x="884449" y="3128787"/>
                    </a:lnTo>
                    <a:lnTo>
                      <a:pt x="876191" y="3125615"/>
                    </a:lnTo>
                    <a:lnTo>
                      <a:pt x="867298" y="3122443"/>
                    </a:lnTo>
                    <a:lnTo>
                      <a:pt x="857452" y="3119588"/>
                    </a:lnTo>
                    <a:lnTo>
                      <a:pt x="847606" y="3117051"/>
                    </a:lnTo>
                    <a:lnTo>
                      <a:pt x="836808" y="3114196"/>
                    </a:lnTo>
                    <a:lnTo>
                      <a:pt x="815528" y="3109438"/>
                    </a:lnTo>
                    <a:lnTo>
                      <a:pt x="793613" y="3104997"/>
                    </a:lnTo>
                    <a:lnTo>
                      <a:pt x="771698" y="3101191"/>
                    </a:lnTo>
                    <a:lnTo>
                      <a:pt x="771698" y="3019673"/>
                    </a:lnTo>
                    <a:lnTo>
                      <a:pt x="790754" y="3021893"/>
                    </a:lnTo>
                    <a:lnTo>
                      <a:pt x="797742" y="3023162"/>
                    </a:lnTo>
                    <a:lnTo>
                      <a:pt x="805047" y="3024748"/>
                    </a:lnTo>
                    <a:lnTo>
                      <a:pt x="819974" y="3028554"/>
                    </a:lnTo>
                    <a:lnTo>
                      <a:pt x="834584" y="3033312"/>
                    </a:lnTo>
                    <a:lnTo>
                      <a:pt x="846336" y="3037435"/>
                    </a:lnTo>
                    <a:lnTo>
                      <a:pt x="853006" y="3039973"/>
                    </a:lnTo>
                    <a:lnTo>
                      <a:pt x="855547" y="3041242"/>
                    </a:lnTo>
                    <a:lnTo>
                      <a:pt x="859358" y="3043779"/>
                    </a:lnTo>
                    <a:lnTo>
                      <a:pt x="861264" y="3044731"/>
                    </a:lnTo>
                    <a:lnTo>
                      <a:pt x="863169" y="3046000"/>
                    </a:lnTo>
                    <a:lnTo>
                      <a:pt x="867933" y="3047268"/>
                    </a:lnTo>
                    <a:lnTo>
                      <a:pt x="873650" y="3047903"/>
                    </a:lnTo>
                    <a:lnTo>
                      <a:pt x="879367" y="3048220"/>
                    </a:lnTo>
                    <a:lnTo>
                      <a:pt x="885402" y="3047586"/>
                    </a:lnTo>
                    <a:lnTo>
                      <a:pt x="891436" y="3046634"/>
                    </a:lnTo>
                    <a:lnTo>
                      <a:pt x="897153" y="3045682"/>
                    </a:lnTo>
                    <a:lnTo>
                      <a:pt x="902870" y="3043779"/>
                    </a:lnTo>
                    <a:lnTo>
                      <a:pt x="907952" y="3041559"/>
                    </a:lnTo>
                    <a:lnTo>
                      <a:pt x="912716" y="3039339"/>
                    </a:lnTo>
                    <a:lnTo>
                      <a:pt x="916528" y="3036801"/>
                    </a:lnTo>
                    <a:lnTo>
                      <a:pt x="919386" y="3034263"/>
                    </a:lnTo>
                    <a:lnTo>
                      <a:pt x="920657" y="3032995"/>
                    </a:lnTo>
                    <a:lnTo>
                      <a:pt x="921292" y="3031726"/>
                    </a:lnTo>
                    <a:lnTo>
                      <a:pt x="921609" y="3030140"/>
                    </a:lnTo>
                    <a:lnTo>
                      <a:pt x="921609" y="3029188"/>
                    </a:lnTo>
                    <a:lnTo>
                      <a:pt x="921292" y="3027920"/>
                    </a:lnTo>
                    <a:lnTo>
                      <a:pt x="920974" y="3026651"/>
                    </a:lnTo>
                    <a:lnTo>
                      <a:pt x="919704" y="3025382"/>
                    </a:lnTo>
                    <a:lnTo>
                      <a:pt x="918433" y="3024431"/>
                    </a:lnTo>
                    <a:lnTo>
                      <a:pt x="914304" y="3021576"/>
                    </a:lnTo>
                    <a:lnTo>
                      <a:pt x="909540" y="3018721"/>
                    </a:lnTo>
                    <a:lnTo>
                      <a:pt x="903823" y="3016501"/>
                    </a:lnTo>
                    <a:lnTo>
                      <a:pt x="898424" y="3013963"/>
                    </a:lnTo>
                    <a:lnTo>
                      <a:pt x="885402" y="3009205"/>
                    </a:lnTo>
                    <a:lnTo>
                      <a:pt x="871109" y="3005082"/>
                    </a:lnTo>
                    <a:lnTo>
                      <a:pt x="856182" y="3000958"/>
                    </a:lnTo>
                    <a:lnTo>
                      <a:pt x="840936" y="2997469"/>
                    </a:lnTo>
                    <a:lnTo>
                      <a:pt x="825374" y="2994614"/>
                    </a:lnTo>
                    <a:lnTo>
                      <a:pt x="810764" y="2992711"/>
                    </a:lnTo>
                    <a:lnTo>
                      <a:pt x="791389" y="2990808"/>
                    </a:lnTo>
                    <a:lnTo>
                      <a:pt x="771698" y="2989539"/>
                    </a:lnTo>
                    <a:lnTo>
                      <a:pt x="771698" y="2971459"/>
                    </a:lnTo>
                    <a:lnTo>
                      <a:pt x="771380" y="2970191"/>
                    </a:lnTo>
                    <a:lnTo>
                      <a:pt x="770427" y="2969556"/>
                    </a:lnTo>
                    <a:lnTo>
                      <a:pt x="769474" y="2968288"/>
                    </a:lnTo>
                    <a:lnTo>
                      <a:pt x="767886" y="2967653"/>
                    </a:lnTo>
                    <a:lnTo>
                      <a:pt x="765345" y="2966702"/>
                    </a:lnTo>
                    <a:lnTo>
                      <a:pt x="763440" y="2966384"/>
                    </a:lnTo>
                    <a:lnTo>
                      <a:pt x="760581" y="2966067"/>
                    </a:lnTo>
                    <a:lnTo>
                      <a:pt x="758358" y="2965750"/>
                    </a:lnTo>
                    <a:lnTo>
                      <a:pt x="711352" y="2965750"/>
                    </a:lnTo>
                    <a:close/>
                    <a:moveTo>
                      <a:pt x="3717945" y="2951797"/>
                    </a:moveTo>
                    <a:lnTo>
                      <a:pt x="3711914" y="2955607"/>
                    </a:lnTo>
                    <a:lnTo>
                      <a:pt x="3704931" y="2959100"/>
                    </a:lnTo>
                    <a:lnTo>
                      <a:pt x="3696678" y="2963227"/>
                    </a:lnTo>
                    <a:lnTo>
                      <a:pt x="3688425" y="2966720"/>
                    </a:lnTo>
                    <a:lnTo>
                      <a:pt x="3671285" y="2973387"/>
                    </a:lnTo>
                    <a:lnTo>
                      <a:pt x="3656684" y="2979102"/>
                    </a:lnTo>
                    <a:lnTo>
                      <a:pt x="3656684" y="3080068"/>
                    </a:lnTo>
                    <a:lnTo>
                      <a:pt x="3665254" y="3075623"/>
                    </a:lnTo>
                    <a:lnTo>
                      <a:pt x="3674142" y="3070860"/>
                    </a:lnTo>
                    <a:lnTo>
                      <a:pt x="3682394" y="3066098"/>
                    </a:lnTo>
                    <a:lnTo>
                      <a:pt x="3690647" y="3061018"/>
                    </a:lnTo>
                    <a:lnTo>
                      <a:pt x="3698582" y="3055620"/>
                    </a:lnTo>
                    <a:lnTo>
                      <a:pt x="3705566" y="3050223"/>
                    </a:lnTo>
                    <a:lnTo>
                      <a:pt x="3711914" y="3044825"/>
                    </a:lnTo>
                    <a:lnTo>
                      <a:pt x="3717945" y="3040063"/>
                    </a:lnTo>
                    <a:lnTo>
                      <a:pt x="3717945" y="2951797"/>
                    </a:lnTo>
                    <a:close/>
                    <a:moveTo>
                      <a:pt x="731996" y="2947987"/>
                    </a:moveTo>
                    <a:lnTo>
                      <a:pt x="755499" y="2948304"/>
                    </a:lnTo>
                    <a:lnTo>
                      <a:pt x="779003" y="2948939"/>
                    </a:lnTo>
                    <a:lnTo>
                      <a:pt x="801870" y="2949890"/>
                    </a:lnTo>
                    <a:lnTo>
                      <a:pt x="824103" y="2951476"/>
                    </a:lnTo>
                    <a:lnTo>
                      <a:pt x="846654" y="2953380"/>
                    </a:lnTo>
                    <a:lnTo>
                      <a:pt x="868569" y="2955283"/>
                    </a:lnTo>
                    <a:lnTo>
                      <a:pt x="889848" y="2958137"/>
                    </a:lnTo>
                    <a:lnTo>
                      <a:pt x="910493" y="2960992"/>
                    </a:lnTo>
                    <a:lnTo>
                      <a:pt x="930820" y="2964164"/>
                    </a:lnTo>
                    <a:lnTo>
                      <a:pt x="950512" y="2967970"/>
                    </a:lnTo>
                    <a:lnTo>
                      <a:pt x="969886" y="2971777"/>
                    </a:lnTo>
                    <a:lnTo>
                      <a:pt x="988308" y="2975900"/>
                    </a:lnTo>
                    <a:lnTo>
                      <a:pt x="1006411" y="2980658"/>
                    </a:lnTo>
                    <a:lnTo>
                      <a:pt x="1023880" y="2985416"/>
                    </a:lnTo>
                    <a:lnTo>
                      <a:pt x="1040396" y="2990491"/>
                    </a:lnTo>
                    <a:lnTo>
                      <a:pt x="1056594" y="2995883"/>
                    </a:lnTo>
                    <a:lnTo>
                      <a:pt x="1071521" y="3001593"/>
                    </a:lnTo>
                    <a:lnTo>
                      <a:pt x="1086131" y="3007302"/>
                    </a:lnTo>
                    <a:lnTo>
                      <a:pt x="1099471" y="3013646"/>
                    </a:lnTo>
                    <a:lnTo>
                      <a:pt x="1112493" y="3019990"/>
                    </a:lnTo>
                    <a:lnTo>
                      <a:pt x="1124562" y="3026651"/>
                    </a:lnTo>
                    <a:lnTo>
                      <a:pt x="1135678" y="3033629"/>
                    </a:lnTo>
                    <a:lnTo>
                      <a:pt x="1145842" y="3040925"/>
                    </a:lnTo>
                    <a:lnTo>
                      <a:pt x="1154735" y="3047903"/>
                    </a:lnTo>
                    <a:lnTo>
                      <a:pt x="1162993" y="3055515"/>
                    </a:lnTo>
                    <a:lnTo>
                      <a:pt x="1170298" y="3062811"/>
                    </a:lnTo>
                    <a:lnTo>
                      <a:pt x="1176650" y="3070741"/>
                    </a:lnTo>
                    <a:lnTo>
                      <a:pt x="1178873" y="3074864"/>
                    </a:lnTo>
                    <a:lnTo>
                      <a:pt x="1181732" y="3078670"/>
                    </a:lnTo>
                    <a:lnTo>
                      <a:pt x="1183638" y="3082794"/>
                    </a:lnTo>
                    <a:lnTo>
                      <a:pt x="1185543" y="3086600"/>
                    </a:lnTo>
                    <a:lnTo>
                      <a:pt x="1187131" y="3090406"/>
                    </a:lnTo>
                    <a:lnTo>
                      <a:pt x="1188402" y="3094847"/>
                    </a:lnTo>
                    <a:lnTo>
                      <a:pt x="1189672" y="3098653"/>
                    </a:lnTo>
                    <a:lnTo>
                      <a:pt x="1190307" y="3103094"/>
                    </a:lnTo>
                    <a:lnTo>
                      <a:pt x="1190625" y="3107535"/>
                    </a:lnTo>
                    <a:lnTo>
                      <a:pt x="1190625" y="3111341"/>
                    </a:lnTo>
                    <a:lnTo>
                      <a:pt x="1190625" y="3115782"/>
                    </a:lnTo>
                    <a:lnTo>
                      <a:pt x="1190307" y="3120223"/>
                    </a:lnTo>
                    <a:lnTo>
                      <a:pt x="1189672" y="3124029"/>
                    </a:lnTo>
                    <a:lnTo>
                      <a:pt x="1188402" y="3128470"/>
                    </a:lnTo>
                    <a:lnTo>
                      <a:pt x="1187131" y="3132276"/>
                    </a:lnTo>
                    <a:lnTo>
                      <a:pt x="1185543" y="3136399"/>
                    </a:lnTo>
                    <a:lnTo>
                      <a:pt x="1183638" y="3140523"/>
                    </a:lnTo>
                    <a:lnTo>
                      <a:pt x="1181732" y="3144646"/>
                    </a:lnTo>
                    <a:lnTo>
                      <a:pt x="1178873" y="3148453"/>
                    </a:lnTo>
                    <a:lnTo>
                      <a:pt x="1176650" y="3152259"/>
                    </a:lnTo>
                    <a:lnTo>
                      <a:pt x="1170298" y="3160189"/>
                    </a:lnTo>
                    <a:lnTo>
                      <a:pt x="1162993" y="3167801"/>
                    </a:lnTo>
                    <a:lnTo>
                      <a:pt x="1154735" y="3175414"/>
                    </a:lnTo>
                    <a:lnTo>
                      <a:pt x="1145842" y="3182392"/>
                    </a:lnTo>
                    <a:lnTo>
                      <a:pt x="1135678" y="3189370"/>
                    </a:lnTo>
                    <a:lnTo>
                      <a:pt x="1124562" y="3196031"/>
                    </a:lnTo>
                    <a:lnTo>
                      <a:pt x="1112493" y="3203010"/>
                    </a:lnTo>
                    <a:lnTo>
                      <a:pt x="1099471" y="3209671"/>
                    </a:lnTo>
                    <a:lnTo>
                      <a:pt x="1086131" y="3215380"/>
                    </a:lnTo>
                    <a:lnTo>
                      <a:pt x="1071521" y="3221407"/>
                    </a:lnTo>
                    <a:lnTo>
                      <a:pt x="1056594" y="3227433"/>
                    </a:lnTo>
                    <a:lnTo>
                      <a:pt x="1040396" y="3232509"/>
                    </a:lnTo>
                    <a:lnTo>
                      <a:pt x="1023880" y="3237584"/>
                    </a:lnTo>
                    <a:lnTo>
                      <a:pt x="1006411" y="3242659"/>
                    </a:lnTo>
                    <a:lnTo>
                      <a:pt x="988308" y="3247099"/>
                    </a:lnTo>
                    <a:lnTo>
                      <a:pt x="969886" y="3251223"/>
                    </a:lnTo>
                    <a:lnTo>
                      <a:pt x="950512" y="3255346"/>
                    </a:lnTo>
                    <a:lnTo>
                      <a:pt x="930820" y="3258835"/>
                    </a:lnTo>
                    <a:lnTo>
                      <a:pt x="910493" y="3262325"/>
                    </a:lnTo>
                    <a:lnTo>
                      <a:pt x="889848" y="3265179"/>
                    </a:lnTo>
                    <a:lnTo>
                      <a:pt x="868569" y="3268034"/>
                    </a:lnTo>
                    <a:lnTo>
                      <a:pt x="846654" y="3269937"/>
                    </a:lnTo>
                    <a:lnTo>
                      <a:pt x="824103" y="3271840"/>
                    </a:lnTo>
                    <a:lnTo>
                      <a:pt x="801870" y="3273426"/>
                    </a:lnTo>
                    <a:lnTo>
                      <a:pt x="779003" y="3274061"/>
                    </a:lnTo>
                    <a:lnTo>
                      <a:pt x="755499" y="3275012"/>
                    </a:lnTo>
                    <a:lnTo>
                      <a:pt x="731996" y="3275012"/>
                    </a:lnTo>
                    <a:lnTo>
                      <a:pt x="708176" y="3275012"/>
                    </a:lnTo>
                    <a:lnTo>
                      <a:pt x="684990" y="3274061"/>
                    </a:lnTo>
                    <a:lnTo>
                      <a:pt x="662122" y="3273426"/>
                    </a:lnTo>
                    <a:lnTo>
                      <a:pt x="639572" y="3271840"/>
                    </a:lnTo>
                    <a:lnTo>
                      <a:pt x="617022" y="3269937"/>
                    </a:lnTo>
                    <a:lnTo>
                      <a:pt x="595424" y="3268034"/>
                    </a:lnTo>
                    <a:lnTo>
                      <a:pt x="574144" y="3265179"/>
                    </a:lnTo>
                    <a:lnTo>
                      <a:pt x="553182" y="3262325"/>
                    </a:lnTo>
                    <a:lnTo>
                      <a:pt x="533173" y="3258835"/>
                    </a:lnTo>
                    <a:lnTo>
                      <a:pt x="513481" y="3255346"/>
                    </a:lnTo>
                    <a:lnTo>
                      <a:pt x="494107" y="3251223"/>
                    </a:lnTo>
                    <a:lnTo>
                      <a:pt x="475368" y="3247099"/>
                    </a:lnTo>
                    <a:lnTo>
                      <a:pt x="457264" y="3242659"/>
                    </a:lnTo>
                    <a:lnTo>
                      <a:pt x="439795" y="3237584"/>
                    </a:lnTo>
                    <a:lnTo>
                      <a:pt x="423280" y="3232509"/>
                    </a:lnTo>
                    <a:lnTo>
                      <a:pt x="407082" y="3227433"/>
                    </a:lnTo>
                    <a:lnTo>
                      <a:pt x="392154" y="3221407"/>
                    </a:lnTo>
                    <a:lnTo>
                      <a:pt x="377544" y="3215380"/>
                    </a:lnTo>
                    <a:lnTo>
                      <a:pt x="364204" y="3209671"/>
                    </a:lnTo>
                    <a:lnTo>
                      <a:pt x="351182" y="3203010"/>
                    </a:lnTo>
                    <a:lnTo>
                      <a:pt x="339431" y="3196031"/>
                    </a:lnTo>
                    <a:lnTo>
                      <a:pt x="328314" y="3189370"/>
                    </a:lnTo>
                    <a:lnTo>
                      <a:pt x="318151" y="3182392"/>
                    </a:lnTo>
                    <a:lnTo>
                      <a:pt x="308940" y="3175414"/>
                    </a:lnTo>
                    <a:lnTo>
                      <a:pt x="300682" y="3167801"/>
                    </a:lnTo>
                    <a:lnTo>
                      <a:pt x="293695" y="3160189"/>
                    </a:lnTo>
                    <a:lnTo>
                      <a:pt x="287343" y="3152259"/>
                    </a:lnTo>
                    <a:lnTo>
                      <a:pt x="284484" y="3148453"/>
                    </a:lnTo>
                    <a:lnTo>
                      <a:pt x="282261" y="3144646"/>
                    </a:lnTo>
                    <a:lnTo>
                      <a:pt x="280038" y="3140523"/>
                    </a:lnTo>
                    <a:lnTo>
                      <a:pt x="278132" y="3136399"/>
                    </a:lnTo>
                    <a:lnTo>
                      <a:pt x="276544" y="3132276"/>
                    </a:lnTo>
                    <a:lnTo>
                      <a:pt x="275274" y="3128470"/>
                    </a:lnTo>
                    <a:lnTo>
                      <a:pt x="274321" y="3124029"/>
                    </a:lnTo>
                    <a:lnTo>
                      <a:pt x="273368" y="3120223"/>
                    </a:lnTo>
                    <a:lnTo>
                      <a:pt x="273050" y="3115782"/>
                    </a:lnTo>
                    <a:lnTo>
                      <a:pt x="273050" y="3111341"/>
                    </a:lnTo>
                    <a:lnTo>
                      <a:pt x="273050" y="3107535"/>
                    </a:lnTo>
                    <a:lnTo>
                      <a:pt x="273368" y="3103094"/>
                    </a:lnTo>
                    <a:lnTo>
                      <a:pt x="274321" y="3098653"/>
                    </a:lnTo>
                    <a:lnTo>
                      <a:pt x="275274" y="3094847"/>
                    </a:lnTo>
                    <a:lnTo>
                      <a:pt x="276544" y="3090406"/>
                    </a:lnTo>
                    <a:lnTo>
                      <a:pt x="278132" y="3086600"/>
                    </a:lnTo>
                    <a:lnTo>
                      <a:pt x="280038" y="3082794"/>
                    </a:lnTo>
                    <a:lnTo>
                      <a:pt x="282261" y="3078670"/>
                    </a:lnTo>
                    <a:lnTo>
                      <a:pt x="284484" y="3074864"/>
                    </a:lnTo>
                    <a:lnTo>
                      <a:pt x="287343" y="3070741"/>
                    </a:lnTo>
                    <a:lnTo>
                      <a:pt x="293695" y="3062811"/>
                    </a:lnTo>
                    <a:lnTo>
                      <a:pt x="300682" y="3055515"/>
                    </a:lnTo>
                    <a:lnTo>
                      <a:pt x="308940" y="3047903"/>
                    </a:lnTo>
                    <a:lnTo>
                      <a:pt x="318151" y="3040925"/>
                    </a:lnTo>
                    <a:lnTo>
                      <a:pt x="328314" y="3033629"/>
                    </a:lnTo>
                    <a:lnTo>
                      <a:pt x="339431" y="3026651"/>
                    </a:lnTo>
                    <a:lnTo>
                      <a:pt x="351182" y="3019990"/>
                    </a:lnTo>
                    <a:lnTo>
                      <a:pt x="364204" y="3013646"/>
                    </a:lnTo>
                    <a:lnTo>
                      <a:pt x="377544" y="3007302"/>
                    </a:lnTo>
                    <a:lnTo>
                      <a:pt x="392154" y="3001593"/>
                    </a:lnTo>
                    <a:lnTo>
                      <a:pt x="407082" y="2995883"/>
                    </a:lnTo>
                    <a:lnTo>
                      <a:pt x="423280" y="2990491"/>
                    </a:lnTo>
                    <a:lnTo>
                      <a:pt x="439795" y="2985416"/>
                    </a:lnTo>
                    <a:lnTo>
                      <a:pt x="457264" y="2980658"/>
                    </a:lnTo>
                    <a:lnTo>
                      <a:pt x="475368" y="2975900"/>
                    </a:lnTo>
                    <a:lnTo>
                      <a:pt x="494107" y="2971777"/>
                    </a:lnTo>
                    <a:lnTo>
                      <a:pt x="513481" y="2967970"/>
                    </a:lnTo>
                    <a:lnTo>
                      <a:pt x="533173" y="2964164"/>
                    </a:lnTo>
                    <a:lnTo>
                      <a:pt x="553182" y="2960992"/>
                    </a:lnTo>
                    <a:lnTo>
                      <a:pt x="574144" y="2958137"/>
                    </a:lnTo>
                    <a:lnTo>
                      <a:pt x="595424" y="2955283"/>
                    </a:lnTo>
                    <a:lnTo>
                      <a:pt x="617022" y="2953380"/>
                    </a:lnTo>
                    <a:lnTo>
                      <a:pt x="639572" y="2951476"/>
                    </a:lnTo>
                    <a:lnTo>
                      <a:pt x="662122" y="2949890"/>
                    </a:lnTo>
                    <a:lnTo>
                      <a:pt x="684990" y="2948939"/>
                    </a:lnTo>
                    <a:lnTo>
                      <a:pt x="708176" y="2948304"/>
                    </a:lnTo>
                    <a:lnTo>
                      <a:pt x="731996" y="2947987"/>
                    </a:lnTo>
                    <a:close/>
                    <a:moveTo>
                      <a:pt x="2665715" y="2911157"/>
                    </a:moveTo>
                    <a:lnTo>
                      <a:pt x="2665715" y="3029585"/>
                    </a:lnTo>
                    <a:lnTo>
                      <a:pt x="2668254" y="3032125"/>
                    </a:lnTo>
                    <a:lnTo>
                      <a:pt x="2671429" y="3035300"/>
                    </a:lnTo>
                    <a:lnTo>
                      <a:pt x="2678729" y="3041650"/>
                    </a:lnTo>
                    <a:lnTo>
                      <a:pt x="2687934" y="3048635"/>
                    </a:lnTo>
                    <a:lnTo>
                      <a:pt x="2698726" y="3055938"/>
                    </a:lnTo>
                    <a:lnTo>
                      <a:pt x="2710153" y="3063240"/>
                    </a:lnTo>
                    <a:lnTo>
                      <a:pt x="2722215" y="3070225"/>
                    </a:lnTo>
                    <a:lnTo>
                      <a:pt x="2734594" y="3076258"/>
                    </a:lnTo>
                    <a:lnTo>
                      <a:pt x="2746656" y="3082290"/>
                    </a:lnTo>
                    <a:lnTo>
                      <a:pt x="2746656" y="2963227"/>
                    </a:lnTo>
                    <a:lnTo>
                      <a:pt x="2734594" y="2957195"/>
                    </a:lnTo>
                    <a:lnTo>
                      <a:pt x="2723167" y="2951480"/>
                    </a:lnTo>
                    <a:lnTo>
                      <a:pt x="2712058" y="2945130"/>
                    </a:lnTo>
                    <a:lnTo>
                      <a:pt x="2701583" y="2938462"/>
                    </a:lnTo>
                    <a:lnTo>
                      <a:pt x="2691743" y="2932112"/>
                    </a:lnTo>
                    <a:lnTo>
                      <a:pt x="2682538" y="2925445"/>
                    </a:lnTo>
                    <a:lnTo>
                      <a:pt x="2673650" y="2918142"/>
                    </a:lnTo>
                    <a:lnTo>
                      <a:pt x="2665715" y="2911157"/>
                    </a:lnTo>
                    <a:close/>
                    <a:moveTo>
                      <a:pt x="1404938" y="2890837"/>
                    </a:moveTo>
                    <a:lnTo>
                      <a:pt x="1408115" y="2896532"/>
                    </a:lnTo>
                    <a:lnTo>
                      <a:pt x="1411928" y="2901593"/>
                    </a:lnTo>
                    <a:lnTo>
                      <a:pt x="1415740" y="2906655"/>
                    </a:lnTo>
                    <a:lnTo>
                      <a:pt x="1419552" y="2911716"/>
                    </a:lnTo>
                    <a:lnTo>
                      <a:pt x="1424000" y="2916778"/>
                    </a:lnTo>
                    <a:lnTo>
                      <a:pt x="1428447" y="2922156"/>
                    </a:lnTo>
                    <a:lnTo>
                      <a:pt x="1438296" y="2931963"/>
                    </a:lnTo>
                    <a:lnTo>
                      <a:pt x="1448780" y="2941453"/>
                    </a:lnTo>
                    <a:lnTo>
                      <a:pt x="1460852" y="2950311"/>
                    </a:lnTo>
                    <a:lnTo>
                      <a:pt x="1472924" y="2958852"/>
                    </a:lnTo>
                    <a:lnTo>
                      <a:pt x="1486267" y="2967394"/>
                    </a:lnTo>
                    <a:lnTo>
                      <a:pt x="1500563" y="2975619"/>
                    </a:lnTo>
                    <a:lnTo>
                      <a:pt x="1515494" y="2983211"/>
                    </a:lnTo>
                    <a:lnTo>
                      <a:pt x="1531061" y="2990487"/>
                    </a:lnTo>
                    <a:lnTo>
                      <a:pt x="1547263" y="2997763"/>
                    </a:lnTo>
                    <a:lnTo>
                      <a:pt x="1564101" y="3004723"/>
                    </a:lnTo>
                    <a:lnTo>
                      <a:pt x="1581574" y="3010734"/>
                    </a:lnTo>
                    <a:lnTo>
                      <a:pt x="1599682" y="3017061"/>
                    </a:lnTo>
                    <a:lnTo>
                      <a:pt x="1618108" y="3022755"/>
                    </a:lnTo>
                    <a:lnTo>
                      <a:pt x="1637170" y="3028133"/>
                    </a:lnTo>
                    <a:lnTo>
                      <a:pt x="1656866" y="3033195"/>
                    </a:lnTo>
                    <a:lnTo>
                      <a:pt x="1676881" y="3037940"/>
                    </a:lnTo>
                    <a:lnTo>
                      <a:pt x="1697213" y="3042369"/>
                    </a:lnTo>
                    <a:lnTo>
                      <a:pt x="1718180" y="3046481"/>
                    </a:lnTo>
                    <a:lnTo>
                      <a:pt x="1738830" y="3050277"/>
                    </a:lnTo>
                    <a:lnTo>
                      <a:pt x="1760116" y="3053757"/>
                    </a:lnTo>
                    <a:lnTo>
                      <a:pt x="1782036" y="3056604"/>
                    </a:lnTo>
                    <a:lnTo>
                      <a:pt x="1803639" y="3059135"/>
                    </a:lnTo>
                    <a:lnTo>
                      <a:pt x="1825877" y="3061666"/>
                    </a:lnTo>
                    <a:lnTo>
                      <a:pt x="1847798" y="3063564"/>
                    </a:lnTo>
                    <a:lnTo>
                      <a:pt x="1870036" y="3065146"/>
                    </a:lnTo>
                    <a:lnTo>
                      <a:pt x="1891957" y="3066411"/>
                    </a:lnTo>
                    <a:lnTo>
                      <a:pt x="1914513" y="3067360"/>
                    </a:lnTo>
                    <a:lnTo>
                      <a:pt x="1936751" y="3067993"/>
                    </a:lnTo>
                    <a:lnTo>
                      <a:pt x="1959307" y="3067993"/>
                    </a:lnTo>
                    <a:lnTo>
                      <a:pt x="1978051" y="3067993"/>
                    </a:lnTo>
                    <a:lnTo>
                      <a:pt x="1996794" y="3067360"/>
                    </a:lnTo>
                    <a:lnTo>
                      <a:pt x="2015538" y="3067044"/>
                    </a:lnTo>
                    <a:lnTo>
                      <a:pt x="2034599" y="3065779"/>
                    </a:lnTo>
                    <a:lnTo>
                      <a:pt x="2053025" y="3064830"/>
                    </a:lnTo>
                    <a:lnTo>
                      <a:pt x="2071769" y="3063564"/>
                    </a:lnTo>
                    <a:lnTo>
                      <a:pt x="2090513" y="3061982"/>
                    </a:lnTo>
                    <a:lnTo>
                      <a:pt x="2108621" y="3060084"/>
                    </a:lnTo>
                    <a:lnTo>
                      <a:pt x="2127365" y="3058186"/>
                    </a:lnTo>
                    <a:lnTo>
                      <a:pt x="2145473" y="3055655"/>
                    </a:lnTo>
                    <a:lnTo>
                      <a:pt x="2163581" y="3052808"/>
                    </a:lnTo>
                    <a:lnTo>
                      <a:pt x="2181372" y="3050277"/>
                    </a:lnTo>
                    <a:lnTo>
                      <a:pt x="2199163" y="3047114"/>
                    </a:lnTo>
                    <a:lnTo>
                      <a:pt x="2216318" y="3043950"/>
                    </a:lnTo>
                    <a:lnTo>
                      <a:pt x="2233473" y="3040471"/>
                    </a:lnTo>
                    <a:lnTo>
                      <a:pt x="2250311" y="3036358"/>
                    </a:lnTo>
                    <a:lnTo>
                      <a:pt x="2266830" y="3032562"/>
                    </a:lnTo>
                    <a:lnTo>
                      <a:pt x="2283668" y="3028133"/>
                    </a:lnTo>
                    <a:lnTo>
                      <a:pt x="2299235" y="3023704"/>
                    </a:lnTo>
                    <a:lnTo>
                      <a:pt x="2315119" y="3018642"/>
                    </a:lnTo>
                    <a:lnTo>
                      <a:pt x="2330051" y="3013897"/>
                    </a:lnTo>
                    <a:lnTo>
                      <a:pt x="2344982" y="3008519"/>
                    </a:lnTo>
                    <a:lnTo>
                      <a:pt x="2359278" y="3003141"/>
                    </a:lnTo>
                    <a:lnTo>
                      <a:pt x="2373574" y="2997447"/>
                    </a:lnTo>
                    <a:lnTo>
                      <a:pt x="2386917" y="2991753"/>
                    </a:lnTo>
                    <a:lnTo>
                      <a:pt x="2399942" y="2985426"/>
                    </a:lnTo>
                    <a:lnTo>
                      <a:pt x="2412650" y="2979099"/>
                    </a:lnTo>
                    <a:lnTo>
                      <a:pt x="2424722" y="2972455"/>
                    </a:lnTo>
                    <a:lnTo>
                      <a:pt x="2436159" y="2965179"/>
                    </a:lnTo>
                    <a:lnTo>
                      <a:pt x="2446961" y="2958220"/>
                    </a:lnTo>
                    <a:lnTo>
                      <a:pt x="2457444" y="2950627"/>
                    </a:lnTo>
                    <a:lnTo>
                      <a:pt x="2466975" y="2943351"/>
                    </a:lnTo>
                    <a:lnTo>
                      <a:pt x="2466975" y="3039838"/>
                    </a:lnTo>
                    <a:lnTo>
                      <a:pt x="2466657" y="3040471"/>
                    </a:lnTo>
                    <a:lnTo>
                      <a:pt x="2466340" y="3048063"/>
                    </a:lnTo>
                    <a:lnTo>
                      <a:pt x="2466022" y="3052808"/>
                    </a:lnTo>
                    <a:lnTo>
                      <a:pt x="2464751" y="3058186"/>
                    </a:lnTo>
                    <a:lnTo>
                      <a:pt x="2463480" y="3062615"/>
                    </a:lnTo>
                    <a:lnTo>
                      <a:pt x="2461892" y="3067993"/>
                    </a:lnTo>
                    <a:lnTo>
                      <a:pt x="2459986" y="3072422"/>
                    </a:lnTo>
                    <a:lnTo>
                      <a:pt x="2457444" y="3077167"/>
                    </a:lnTo>
                    <a:lnTo>
                      <a:pt x="2455220" y="3081912"/>
                    </a:lnTo>
                    <a:lnTo>
                      <a:pt x="2452361" y="3086658"/>
                    </a:lnTo>
                    <a:lnTo>
                      <a:pt x="2449184" y="3091403"/>
                    </a:lnTo>
                    <a:lnTo>
                      <a:pt x="2445690" y="3096148"/>
                    </a:lnTo>
                    <a:lnTo>
                      <a:pt x="2441878" y="3100893"/>
                    </a:lnTo>
                    <a:lnTo>
                      <a:pt x="2437748" y="3105322"/>
                    </a:lnTo>
                    <a:lnTo>
                      <a:pt x="2429170" y="3114180"/>
                    </a:lnTo>
                    <a:lnTo>
                      <a:pt x="2419322" y="3123038"/>
                    </a:lnTo>
                    <a:lnTo>
                      <a:pt x="2408202" y="3131579"/>
                    </a:lnTo>
                    <a:lnTo>
                      <a:pt x="2396130" y="3139804"/>
                    </a:lnTo>
                    <a:lnTo>
                      <a:pt x="2383423" y="3147713"/>
                    </a:lnTo>
                    <a:lnTo>
                      <a:pt x="2369127" y="3155622"/>
                    </a:lnTo>
                    <a:lnTo>
                      <a:pt x="2354195" y="3162898"/>
                    </a:lnTo>
                    <a:lnTo>
                      <a:pt x="2338311" y="3170490"/>
                    </a:lnTo>
                    <a:lnTo>
                      <a:pt x="2321791" y="3177134"/>
                    </a:lnTo>
                    <a:lnTo>
                      <a:pt x="2304636" y="3183777"/>
                    </a:lnTo>
                    <a:lnTo>
                      <a:pt x="2285892" y="3190104"/>
                    </a:lnTo>
                    <a:lnTo>
                      <a:pt x="2266830" y="3196431"/>
                    </a:lnTo>
                    <a:lnTo>
                      <a:pt x="2247134" y="3201809"/>
                    </a:lnTo>
                    <a:lnTo>
                      <a:pt x="2226802" y="3207503"/>
                    </a:lnTo>
                    <a:lnTo>
                      <a:pt x="2205516" y="3212248"/>
                    </a:lnTo>
                    <a:lnTo>
                      <a:pt x="2183278" y="3216677"/>
                    </a:lnTo>
                    <a:lnTo>
                      <a:pt x="2160722" y="3221106"/>
                    </a:lnTo>
                    <a:lnTo>
                      <a:pt x="2137848" y="3224586"/>
                    </a:lnTo>
                    <a:lnTo>
                      <a:pt x="2114340" y="3228382"/>
                    </a:lnTo>
                    <a:lnTo>
                      <a:pt x="2089877" y="3231229"/>
                    </a:lnTo>
                    <a:lnTo>
                      <a:pt x="2065415" y="3233760"/>
                    </a:lnTo>
                    <a:lnTo>
                      <a:pt x="2040000" y="3235975"/>
                    </a:lnTo>
                    <a:lnTo>
                      <a:pt x="2014267" y="3237556"/>
                    </a:lnTo>
                    <a:lnTo>
                      <a:pt x="1988217" y="3238822"/>
                    </a:lnTo>
                    <a:lnTo>
                      <a:pt x="1962166" y="3239771"/>
                    </a:lnTo>
                    <a:lnTo>
                      <a:pt x="1935480" y="3240087"/>
                    </a:lnTo>
                    <a:lnTo>
                      <a:pt x="1908159" y="3239771"/>
                    </a:lnTo>
                    <a:lnTo>
                      <a:pt x="1881155" y="3238822"/>
                    </a:lnTo>
                    <a:lnTo>
                      <a:pt x="1854469" y="3237556"/>
                    </a:lnTo>
                    <a:lnTo>
                      <a:pt x="1828419" y="3235658"/>
                    </a:lnTo>
                    <a:lnTo>
                      <a:pt x="1803004" y="3233760"/>
                    </a:lnTo>
                    <a:lnTo>
                      <a:pt x="1777588" y="3230913"/>
                    </a:lnTo>
                    <a:lnTo>
                      <a:pt x="1752809" y="3227750"/>
                    </a:lnTo>
                    <a:lnTo>
                      <a:pt x="1728664" y="3224270"/>
                    </a:lnTo>
                    <a:lnTo>
                      <a:pt x="1705155" y="3220474"/>
                    </a:lnTo>
                    <a:lnTo>
                      <a:pt x="1682282" y="3215728"/>
                    </a:lnTo>
                    <a:lnTo>
                      <a:pt x="1660043" y="3210983"/>
                    </a:lnTo>
                    <a:lnTo>
                      <a:pt x="1638440" y="3205921"/>
                    </a:lnTo>
                    <a:lnTo>
                      <a:pt x="1617791" y="3200227"/>
                    </a:lnTo>
                    <a:lnTo>
                      <a:pt x="1597776" y="3194533"/>
                    </a:lnTo>
                    <a:lnTo>
                      <a:pt x="1578397" y="3188206"/>
                    </a:lnTo>
                    <a:lnTo>
                      <a:pt x="1559653" y="3181563"/>
                    </a:lnTo>
                    <a:lnTo>
                      <a:pt x="1542498" y="3174287"/>
                    </a:lnTo>
                    <a:lnTo>
                      <a:pt x="1525343" y="3167327"/>
                    </a:lnTo>
                    <a:lnTo>
                      <a:pt x="1509776" y="3159734"/>
                    </a:lnTo>
                    <a:lnTo>
                      <a:pt x="1495162" y="3151826"/>
                    </a:lnTo>
                    <a:lnTo>
                      <a:pt x="1481184" y="3143601"/>
                    </a:lnTo>
                    <a:lnTo>
                      <a:pt x="1468159" y="3135376"/>
                    </a:lnTo>
                    <a:lnTo>
                      <a:pt x="1456404" y="3126834"/>
                    </a:lnTo>
                    <a:lnTo>
                      <a:pt x="1445603" y="3117660"/>
                    </a:lnTo>
                    <a:lnTo>
                      <a:pt x="1440837" y="3113547"/>
                    </a:lnTo>
                    <a:lnTo>
                      <a:pt x="1436390" y="3108802"/>
                    </a:lnTo>
                    <a:lnTo>
                      <a:pt x="1431942" y="3104373"/>
                    </a:lnTo>
                    <a:lnTo>
                      <a:pt x="1428130" y="3099628"/>
                    </a:lnTo>
                    <a:lnTo>
                      <a:pt x="1424318" y="3094883"/>
                    </a:lnTo>
                    <a:lnTo>
                      <a:pt x="1420823" y="3090138"/>
                    </a:lnTo>
                    <a:lnTo>
                      <a:pt x="1417646" y="3085392"/>
                    </a:lnTo>
                    <a:lnTo>
                      <a:pt x="1415105" y="3080331"/>
                    </a:lnTo>
                    <a:lnTo>
                      <a:pt x="1412563" y="3075585"/>
                    </a:lnTo>
                    <a:lnTo>
                      <a:pt x="1410339" y="3070524"/>
                    </a:lnTo>
                    <a:lnTo>
                      <a:pt x="1408115" y="3065779"/>
                    </a:lnTo>
                    <a:lnTo>
                      <a:pt x="1407162" y="3060717"/>
                    </a:lnTo>
                    <a:lnTo>
                      <a:pt x="1405892" y="3055655"/>
                    </a:lnTo>
                    <a:lnTo>
                      <a:pt x="1404621" y="3050594"/>
                    </a:lnTo>
                    <a:lnTo>
                      <a:pt x="1404303" y="3045532"/>
                    </a:lnTo>
                    <a:lnTo>
                      <a:pt x="1404303" y="3040471"/>
                    </a:lnTo>
                    <a:lnTo>
                      <a:pt x="1403350" y="3040471"/>
                    </a:lnTo>
                    <a:lnTo>
                      <a:pt x="1403350" y="2909186"/>
                    </a:lnTo>
                    <a:lnTo>
                      <a:pt x="1403350" y="2905389"/>
                    </a:lnTo>
                    <a:lnTo>
                      <a:pt x="1403985" y="2898113"/>
                    </a:lnTo>
                    <a:lnTo>
                      <a:pt x="1404938" y="2890837"/>
                    </a:lnTo>
                    <a:close/>
                    <a:moveTo>
                      <a:pt x="2609850" y="2805112"/>
                    </a:moveTo>
                    <a:lnTo>
                      <a:pt x="2613342" y="2810827"/>
                    </a:lnTo>
                    <a:lnTo>
                      <a:pt x="2617468" y="2816860"/>
                    </a:lnTo>
                    <a:lnTo>
                      <a:pt x="2621594" y="2822257"/>
                    </a:lnTo>
                    <a:lnTo>
                      <a:pt x="2626038" y="2828290"/>
                    </a:lnTo>
                    <a:lnTo>
                      <a:pt x="2631117" y="2833687"/>
                    </a:lnTo>
                    <a:lnTo>
                      <a:pt x="2635878" y="2839402"/>
                    </a:lnTo>
                    <a:lnTo>
                      <a:pt x="2641274" y="2844800"/>
                    </a:lnTo>
                    <a:lnTo>
                      <a:pt x="2646988" y="2850515"/>
                    </a:lnTo>
                    <a:lnTo>
                      <a:pt x="2658732" y="2860675"/>
                    </a:lnTo>
                    <a:lnTo>
                      <a:pt x="2671746" y="2870835"/>
                    </a:lnTo>
                    <a:lnTo>
                      <a:pt x="2685712" y="2880677"/>
                    </a:lnTo>
                    <a:lnTo>
                      <a:pt x="2700631" y="2889885"/>
                    </a:lnTo>
                    <a:lnTo>
                      <a:pt x="2715867" y="2898775"/>
                    </a:lnTo>
                    <a:lnTo>
                      <a:pt x="2732372" y="2907665"/>
                    </a:lnTo>
                    <a:lnTo>
                      <a:pt x="2749830" y="2915920"/>
                    </a:lnTo>
                    <a:lnTo>
                      <a:pt x="2767923" y="2923857"/>
                    </a:lnTo>
                    <a:lnTo>
                      <a:pt x="2786650" y="2931160"/>
                    </a:lnTo>
                    <a:lnTo>
                      <a:pt x="2805695" y="2938780"/>
                    </a:lnTo>
                    <a:lnTo>
                      <a:pt x="2826009" y="2945447"/>
                    </a:lnTo>
                    <a:lnTo>
                      <a:pt x="2846959" y="2951797"/>
                    </a:lnTo>
                    <a:lnTo>
                      <a:pt x="2867591" y="2957512"/>
                    </a:lnTo>
                    <a:lnTo>
                      <a:pt x="2889492" y="2963545"/>
                    </a:lnTo>
                    <a:lnTo>
                      <a:pt x="2912029" y="2968625"/>
                    </a:lnTo>
                    <a:lnTo>
                      <a:pt x="2934248" y="2973705"/>
                    </a:lnTo>
                    <a:lnTo>
                      <a:pt x="2957102" y="2978150"/>
                    </a:lnTo>
                    <a:lnTo>
                      <a:pt x="2980908" y="2982595"/>
                    </a:lnTo>
                    <a:lnTo>
                      <a:pt x="3004396" y="2986087"/>
                    </a:lnTo>
                    <a:lnTo>
                      <a:pt x="3028203" y="2989580"/>
                    </a:lnTo>
                    <a:lnTo>
                      <a:pt x="3052644" y="2992437"/>
                    </a:lnTo>
                    <a:lnTo>
                      <a:pt x="3077084" y="2994977"/>
                    </a:lnTo>
                    <a:lnTo>
                      <a:pt x="3101525" y="2997200"/>
                    </a:lnTo>
                    <a:lnTo>
                      <a:pt x="3125966" y="2999105"/>
                    </a:lnTo>
                    <a:lnTo>
                      <a:pt x="3150725" y="3000375"/>
                    </a:lnTo>
                    <a:lnTo>
                      <a:pt x="3175800" y="3001327"/>
                    </a:lnTo>
                    <a:lnTo>
                      <a:pt x="3200559" y="3001962"/>
                    </a:lnTo>
                    <a:lnTo>
                      <a:pt x="3225317" y="3002280"/>
                    </a:lnTo>
                    <a:lnTo>
                      <a:pt x="3246266" y="3002280"/>
                    </a:lnTo>
                    <a:lnTo>
                      <a:pt x="3267216" y="3001962"/>
                    </a:lnTo>
                    <a:lnTo>
                      <a:pt x="3288165" y="3001010"/>
                    </a:lnTo>
                    <a:lnTo>
                      <a:pt x="3308797" y="2999740"/>
                    </a:lnTo>
                    <a:lnTo>
                      <a:pt x="3329429" y="2998787"/>
                    </a:lnTo>
                    <a:lnTo>
                      <a:pt x="3350378" y="2997200"/>
                    </a:lnTo>
                    <a:lnTo>
                      <a:pt x="3371010" y="2995612"/>
                    </a:lnTo>
                    <a:lnTo>
                      <a:pt x="3391325" y="2993707"/>
                    </a:lnTo>
                    <a:lnTo>
                      <a:pt x="3411957" y="2991167"/>
                    </a:lnTo>
                    <a:lnTo>
                      <a:pt x="3431954" y="2988310"/>
                    </a:lnTo>
                    <a:lnTo>
                      <a:pt x="3451951" y="2985770"/>
                    </a:lnTo>
                    <a:lnTo>
                      <a:pt x="3471948" y="2982595"/>
                    </a:lnTo>
                    <a:lnTo>
                      <a:pt x="3491628" y="2979102"/>
                    </a:lnTo>
                    <a:lnTo>
                      <a:pt x="3510990" y="2975292"/>
                    </a:lnTo>
                    <a:lnTo>
                      <a:pt x="3530035" y="2971482"/>
                    </a:lnTo>
                    <a:lnTo>
                      <a:pt x="3548763" y="2967037"/>
                    </a:lnTo>
                    <a:lnTo>
                      <a:pt x="3567173" y="2962275"/>
                    </a:lnTo>
                    <a:lnTo>
                      <a:pt x="3585265" y="2957512"/>
                    </a:lnTo>
                    <a:lnTo>
                      <a:pt x="3603041" y="2953067"/>
                    </a:lnTo>
                    <a:lnTo>
                      <a:pt x="3620498" y="2947352"/>
                    </a:lnTo>
                    <a:lnTo>
                      <a:pt x="3637004" y="2941955"/>
                    </a:lnTo>
                    <a:lnTo>
                      <a:pt x="3653510" y="2935922"/>
                    </a:lnTo>
                    <a:lnTo>
                      <a:pt x="3669698" y="2929890"/>
                    </a:lnTo>
                    <a:lnTo>
                      <a:pt x="3685251" y="2923857"/>
                    </a:lnTo>
                    <a:lnTo>
                      <a:pt x="3700170" y="2916872"/>
                    </a:lnTo>
                    <a:lnTo>
                      <a:pt x="3714770" y="2909887"/>
                    </a:lnTo>
                    <a:lnTo>
                      <a:pt x="3728419" y="2902902"/>
                    </a:lnTo>
                    <a:lnTo>
                      <a:pt x="3741751" y="2895282"/>
                    </a:lnTo>
                    <a:lnTo>
                      <a:pt x="3754765" y="2887980"/>
                    </a:lnTo>
                    <a:lnTo>
                      <a:pt x="3767144" y="2880042"/>
                    </a:lnTo>
                    <a:lnTo>
                      <a:pt x="3778571" y="2871787"/>
                    </a:lnTo>
                    <a:lnTo>
                      <a:pt x="3789363" y="2863532"/>
                    </a:lnTo>
                    <a:lnTo>
                      <a:pt x="3789363" y="2971165"/>
                    </a:lnTo>
                    <a:lnTo>
                      <a:pt x="3788728" y="2971482"/>
                    </a:lnTo>
                    <a:lnTo>
                      <a:pt x="3788728" y="2975927"/>
                    </a:lnTo>
                    <a:lnTo>
                      <a:pt x="3788411" y="2980055"/>
                    </a:lnTo>
                    <a:lnTo>
                      <a:pt x="3787776" y="2985770"/>
                    </a:lnTo>
                    <a:lnTo>
                      <a:pt x="3786506" y="2991167"/>
                    </a:lnTo>
                    <a:lnTo>
                      <a:pt x="3785237" y="2996247"/>
                    </a:lnTo>
                    <a:lnTo>
                      <a:pt x="3783332" y="3001962"/>
                    </a:lnTo>
                    <a:lnTo>
                      <a:pt x="3781428" y="3007360"/>
                    </a:lnTo>
                    <a:lnTo>
                      <a:pt x="3778571" y="3012758"/>
                    </a:lnTo>
                    <a:lnTo>
                      <a:pt x="3775714" y="3018155"/>
                    </a:lnTo>
                    <a:lnTo>
                      <a:pt x="3772540" y="3023235"/>
                    </a:lnTo>
                    <a:lnTo>
                      <a:pt x="3769048" y="3028633"/>
                    </a:lnTo>
                    <a:lnTo>
                      <a:pt x="3765557" y="3033713"/>
                    </a:lnTo>
                    <a:lnTo>
                      <a:pt x="3761113" y="3038793"/>
                    </a:lnTo>
                    <a:lnTo>
                      <a:pt x="3756987" y="3043555"/>
                    </a:lnTo>
                    <a:lnTo>
                      <a:pt x="3752226" y="3048635"/>
                    </a:lnTo>
                    <a:lnTo>
                      <a:pt x="3747147" y="3054033"/>
                    </a:lnTo>
                    <a:lnTo>
                      <a:pt x="3741433" y="3058795"/>
                    </a:lnTo>
                    <a:lnTo>
                      <a:pt x="3736037" y="3063240"/>
                    </a:lnTo>
                    <a:lnTo>
                      <a:pt x="3723658" y="3072765"/>
                    </a:lnTo>
                    <a:lnTo>
                      <a:pt x="3710327" y="3082290"/>
                    </a:lnTo>
                    <a:lnTo>
                      <a:pt x="3696043" y="3090863"/>
                    </a:lnTo>
                    <a:lnTo>
                      <a:pt x="3680490" y="3099753"/>
                    </a:lnTo>
                    <a:lnTo>
                      <a:pt x="3663667" y="3108325"/>
                    </a:lnTo>
                    <a:lnTo>
                      <a:pt x="3646526" y="3116263"/>
                    </a:lnTo>
                    <a:lnTo>
                      <a:pt x="3627799" y="3124200"/>
                    </a:lnTo>
                    <a:lnTo>
                      <a:pt x="3608754" y="3131503"/>
                    </a:lnTo>
                    <a:lnTo>
                      <a:pt x="3588122" y="3138170"/>
                    </a:lnTo>
                    <a:lnTo>
                      <a:pt x="3566855" y="3145155"/>
                    </a:lnTo>
                    <a:lnTo>
                      <a:pt x="3544636" y="3151188"/>
                    </a:lnTo>
                    <a:lnTo>
                      <a:pt x="3522417" y="3157538"/>
                    </a:lnTo>
                    <a:lnTo>
                      <a:pt x="3498611" y="3163253"/>
                    </a:lnTo>
                    <a:lnTo>
                      <a:pt x="3474170" y="3168333"/>
                    </a:lnTo>
                    <a:lnTo>
                      <a:pt x="3449412" y="3172778"/>
                    </a:lnTo>
                    <a:lnTo>
                      <a:pt x="3423701" y="3176905"/>
                    </a:lnTo>
                    <a:lnTo>
                      <a:pt x="3397356" y="3181033"/>
                    </a:lnTo>
                    <a:lnTo>
                      <a:pt x="3370376" y="3184208"/>
                    </a:lnTo>
                    <a:lnTo>
                      <a:pt x="3343395" y="3187383"/>
                    </a:lnTo>
                    <a:lnTo>
                      <a:pt x="3315146" y="3189605"/>
                    </a:lnTo>
                    <a:lnTo>
                      <a:pt x="3286896" y="3191193"/>
                    </a:lnTo>
                    <a:lnTo>
                      <a:pt x="3258011" y="3192780"/>
                    </a:lnTo>
                    <a:lnTo>
                      <a:pt x="3228491" y="3193415"/>
                    </a:lnTo>
                    <a:lnTo>
                      <a:pt x="3198972" y="3194050"/>
                    </a:lnTo>
                    <a:lnTo>
                      <a:pt x="3168500" y="3193415"/>
                    </a:lnTo>
                    <a:lnTo>
                      <a:pt x="3138663" y="3192780"/>
                    </a:lnTo>
                    <a:lnTo>
                      <a:pt x="3109143" y="3191193"/>
                    </a:lnTo>
                    <a:lnTo>
                      <a:pt x="3080259" y="3189288"/>
                    </a:lnTo>
                    <a:lnTo>
                      <a:pt x="3051374" y="3186748"/>
                    </a:lnTo>
                    <a:lnTo>
                      <a:pt x="3023441" y="3183573"/>
                    </a:lnTo>
                    <a:lnTo>
                      <a:pt x="2996144" y="3180080"/>
                    </a:lnTo>
                    <a:lnTo>
                      <a:pt x="2969481" y="3176270"/>
                    </a:lnTo>
                    <a:lnTo>
                      <a:pt x="2943453" y="3171825"/>
                    </a:lnTo>
                    <a:lnTo>
                      <a:pt x="2917742" y="3167063"/>
                    </a:lnTo>
                    <a:lnTo>
                      <a:pt x="2892984" y="3161665"/>
                    </a:lnTo>
                    <a:lnTo>
                      <a:pt x="2869178" y="3155633"/>
                    </a:lnTo>
                    <a:lnTo>
                      <a:pt x="2846007" y="3149918"/>
                    </a:lnTo>
                    <a:lnTo>
                      <a:pt x="2823470" y="3142933"/>
                    </a:lnTo>
                    <a:lnTo>
                      <a:pt x="2802203" y="3135948"/>
                    </a:lnTo>
                    <a:lnTo>
                      <a:pt x="2781889" y="3128328"/>
                    </a:lnTo>
                    <a:lnTo>
                      <a:pt x="2762527" y="3121025"/>
                    </a:lnTo>
                    <a:lnTo>
                      <a:pt x="2743799" y="3112770"/>
                    </a:lnTo>
                    <a:lnTo>
                      <a:pt x="2726024" y="3104515"/>
                    </a:lnTo>
                    <a:lnTo>
                      <a:pt x="2709518" y="3095625"/>
                    </a:lnTo>
                    <a:lnTo>
                      <a:pt x="2694600" y="3086735"/>
                    </a:lnTo>
                    <a:lnTo>
                      <a:pt x="2679999" y="3077210"/>
                    </a:lnTo>
                    <a:lnTo>
                      <a:pt x="2666985" y="3067685"/>
                    </a:lnTo>
                    <a:lnTo>
                      <a:pt x="2660954" y="3062923"/>
                    </a:lnTo>
                    <a:lnTo>
                      <a:pt x="2655240" y="3057843"/>
                    </a:lnTo>
                    <a:lnTo>
                      <a:pt x="2650162" y="3052763"/>
                    </a:lnTo>
                    <a:lnTo>
                      <a:pt x="2645083" y="3048000"/>
                    </a:lnTo>
                    <a:lnTo>
                      <a:pt x="2639687" y="3042603"/>
                    </a:lnTo>
                    <a:lnTo>
                      <a:pt x="2635561" y="3037205"/>
                    </a:lnTo>
                    <a:lnTo>
                      <a:pt x="2631434" y="3032125"/>
                    </a:lnTo>
                    <a:lnTo>
                      <a:pt x="2627625" y="3027045"/>
                    </a:lnTo>
                    <a:lnTo>
                      <a:pt x="2624134" y="3021648"/>
                    </a:lnTo>
                    <a:lnTo>
                      <a:pt x="2620960" y="3015933"/>
                    </a:lnTo>
                    <a:lnTo>
                      <a:pt x="2618103" y="3010535"/>
                    </a:lnTo>
                    <a:lnTo>
                      <a:pt x="2615881" y="3005137"/>
                    </a:lnTo>
                    <a:lnTo>
                      <a:pt x="2613659" y="2999422"/>
                    </a:lnTo>
                    <a:lnTo>
                      <a:pt x="2612072" y="2994025"/>
                    </a:lnTo>
                    <a:lnTo>
                      <a:pt x="2610485" y="2988310"/>
                    </a:lnTo>
                    <a:lnTo>
                      <a:pt x="2609850" y="2982912"/>
                    </a:lnTo>
                    <a:lnTo>
                      <a:pt x="2609215" y="2976880"/>
                    </a:lnTo>
                    <a:lnTo>
                      <a:pt x="2609215" y="2971482"/>
                    </a:lnTo>
                    <a:lnTo>
                      <a:pt x="2608580" y="2971482"/>
                    </a:lnTo>
                    <a:lnTo>
                      <a:pt x="2608580" y="2825115"/>
                    </a:lnTo>
                    <a:lnTo>
                      <a:pt x="2608263" y="2821305"/>
                    </a:lnTo>
                    <a:lnTo>
                      <a:pt x="2608580" y="2812732"/>
                    </a:lnTo>
                    <a:lnTo>
                      <a:pt x="2609850" y="2805112"/>
                    </a:lnTo>
                    <a:close/>
                    <a:moveTo>
                      <a:pt x="3151360" y="2793804"/>
                    </a:moveTo>
                    <a:lnTo>
                      <a:pt x="3151360" y="2908645"/>
                    </a:lnTo>
                    <a:lnTo>
                      <a:pt x="3174848" y="2908962"/>
                    </a:lnTo>
                    <a:lnTo>
                      <a:pt x="3198972" y="2909280"/>
                    </a:lnTo>
                    <a:lnTo>
                      <a:pt x="3231983" y="2908962"/>
                    </a:lnTo>
                    <a:lnTo>
                      <a:pt x="3231983" y="2794121"/>
                    </a:lnTo>
                    <a:lnTo>
                      <a:pt x="3198972" y="2794755"/>
                    </a:lnTo>
                    <a:lnTo>
                      <a:pt x="3174848" y="2794121"/>
                    </a:lnTo>
                    <a:lnTo>
                      <a:pt x="3151360" y="2793804"/>
                    </a:lnTo>
                    <a:close/>
                    <a:moveTo>
                      <a:pt x="2989478" y="2779528"/>
                    </a:moveTo>
                    <a:lnTo>
                      <a:pt x="2989478" y="2894687"/>
                    </a:lnTo>
                    <a:lnTo>
                      <a:pt x="3009158" y="2897542"/>
                    </a:lnTo>
                    <a:lnTo>
                      <a:pt x="3029472" y="2899762"/>
                    </a:lnTo>
                    <a:lnTo>
                      <a:pt x="3049469" y="2902300"/>
                    </a:lnTo>
                    <a:lnTo>
                      <a:pt x="3070419" y="2903887"/>
                    </a:lnTo>
                    <a:lnTo>
                      <a:pt x="3070419" y="2789045"/>
                    </a:lnTo>
                    <a:lnTo>
                      <a:pt x="3049469" y="2787142"/>
                    </a:lnTo>
                    <a:lnTo>
                      <a:pt x="3029472" y="2784921"/>
                    </a:lnTo>
                    <a:lnTo>
                      <a:pt x="3009158" y="2782383"/>
                    </a:lnTo>
                    <a:lnTo>
                      <a:pt x="2989478" y="2779528"/>
                    </a:lnTo>
                    <a:close/>
                    <a:moveTo>
                      <a:pt x="2827597" y="2743045"/>
                    </a:moveTo>
                    <a:lnTo>
                      <a:pt x="2827597" y="2859790"/>
                    </a:lnTo>
                    <a:lnTo>
                      <a:pt x="2846959" y="2865500"/>
                    </a:lnTo>
                    <a:lnTo>
                      <a:pt x="2866956" y="2870576"/>
                    </a:lnTo>
                    <a:lnTo>
                      <a:pt x="2887588" y="2875969"/>
                    </a:lnTo>
                    <a:lnTo>
                      <a:pt x="2908220" y="2880411"/>
                    </a:lnTo>
                    <a:lnTo>
                      <a:pt x="2908220" y="2764618"/>
                    </a:lnTo>
                    <a:lnTo>
                      <a:pt x="2887588" y="2759542"/>
                    </a:lnTo>
                    <a:lnTo>
                      <a:pt x="2866956" y="2754466"/>
                    </a:lnTo>
                    <a:lnTo>
                      <a:pt x="2846959" y="2748755"/>
                    </a:lnTo>
                    <a:lnTo>
                      <a:pt x="2827597" y="2743045"/>
                    </a:lnTo>
                    <a:close/>
                    <a:moveTo>
                      <a:pt x="1998663" y="2711450"/>
                    </a:moveTo>
                    <a:lnTo>
                      <a:pt x="2032589" y="2718179"/>
                    </a:lnTo>
                    <a:lnTo>
                      <a:pt x="2039311" y="2719781"/>
                    </a:lnTo>
                    <a:lnTo>
                      <a:pt x="2045072" y="2721383"/>
                    </a:lnTo>
                    <a:lnTo>
                      <a:pt x="2050513" y="2723306"/>
                    </a:lnTo>
                    <a:lnTo>
                      <a:pt x="2054674" y="2725228"/>
                    </a:lnTo>
                    <a:lnTo>
                      <a:pt x="2058834" y="2727791"/>
                    </a:lnTo>
                    <a:lnTo>
                      <a:pt x="2062675" y="2730034"/>
                    </a:lnTo>
                    <a:lnTo>
                      <a:pt x="2069716" y="2735161"/>
                    </a:lnTo>
                    <a:lnTo>
                      <a:pt x="2072597" y="2738045"/>
                    </a:lnTo>
                    <a:lnTo>
                      <a:pt x="2074517" y="2740287"/>
                    </a:lnTo>
                    <a:lnTo>
                      <a:pt x="2076118" y="2742851"/>
                    </a:lnTo>
                    <a:lnTo>
                      <a:pt x="2077398" y="2745734"/>
                    </a:lnTo>
                    <a:lnTo>
                      <a:pt x="2078038" y="2747977"/>
                    </a:lnTo>
                    <a:lnTo>
                      <a:pt x="2078038" y="2750861"/>
                    </a:lnTo>
                    <a:lnTo>
                      <a:pt x="2077718" y="2753104"/>
                    </a:lnTo>
                    <a:lnTo>
                      <a:pt x="2077078" y="2755988"/>
                    </a:lnTo>
                    <a:lnTo>
                      <a:pt x="2075478" y="2758231"/>
                    </a:lnTo>
                    <a:lnTo>
                      <a:pt x="2073877" y="2760794"/>
                    </a:lnTo>
                    <a:lnTo>
                      <a:pt x="2071317" y="2763037"/>
                    </a:lnTo>
                    <a:lnTo>
                      <a:pt x="2068756" y="2764959"/>
                    </a:lnTo>
                    <a:lnTo>
                      <a:pt x="2065876" y="2767522"/>
                    </a:lnTo>
                    <a:lnTo>
                      <a:pt x="2062355" y="2769445"/>
                    </a:lnTo>
                    <a:lnTo>
                      <a:pt x="2058194" y="2771047"/>
                    </a:lnTo>
                    <a:lnTo>
                      <a:pt x="2054354" y="2772649"/>
                    </a:lnTo>
                    <a:lnTo>
                      <a:pt x="2048272" y="2774572"/>
                    </a:lnTo>
                    <a:lnTo>
                      <a:pt x="2041871" y="2776174"/>
                    </a:lnTo>
                    <a:lnTo>
                      <a:pt x="2035790" y="2777776"/>
                    </a:lnTo>
                    <a:lnTo>
                      <a:pt x="2028429" y="2779057"/>
                    </a:lnTo>
                    <a:lnTo>
                      <a:pt x="2014026" y="2780659"/>
                    </a:lnTo>
                    <a:lnTo>
                      <a:pt x="1998663" y="2781300"/>
                    </a:lnTo>
                    <a:lnTo>
                      <a:pt x="1998663" y="2711450"/>
                    </a:lnTo>
                    <a:close/>
                    <a:moveTo>
                      <a:pt x="3717945" y="2699583"/>
                    </a:moveTo>
                    <a:lnTo>
                      <a:pt x="3711914" y="2703073"/>
                    </a:lnTo>
                    <a:lnTo>
                      <a:pt x="3704931" y="2707197"/>
                    </a:lnTo>
                    <a:lnTo>
                      <a:pt x="3696678" y="2710686"/>
                    </a:lnTo>
                    <a:lnTo>
                      <a:pt x="3688425" y="2714493"/>
                    </a:lnTo>
                    <a:lnTo>
                      <a:pt x="3671285" y="2721155"/>
                    </a:lnTo>
                    <a:lnTo>
                      <a:pt x="3656684" y="2726866"/>
                    </a:lnTo>
                    <a:lnTo>
                      <a:pt x="3656684" y="2827749"/>
                    </a:lnTo>
                    <a:lnTo>
                      <a:pt x="3665254" y="2823307"/>
                    </a:lnTo>
                    <a:lnTo>
                      <a:pt x="3674142" y="2818549"/>
                    </a:lnTo>
                    <a:lnTo>
                      <a:pt x="3682394" y="2813790"/>
                    </a:lnTo>
                    <a:lnTo>
                      <a:pt x="3690647" y="2808714"/>
                    </a:lnTo>
                    <a:lnTo>
                      <a:pt x="3698582" y="2803321"/>
                    </a:lnTo>
                    <a:lnTo>
                      <a:pt x="3705566" y="2798245"/>
                    </a:lnTo>
                    <a:lnTo>
                      <a:pt x="3711914" y="2792535"/>
                    </a:lnTo>
                    <a:lnTo>
                      <a:pt x="3717945" y="2787776"/>
                    </a:lnTo>
                    <a:lnTo>
                      <a:pt x="3717945" y="2699583"/>
                    </a:lnTo>
                    <a:close/>
                    <a:moveTo>
                      <a:pt x="2490788" y="2694304"/>
                    </a:moveTo>
                    <a:lnTo>
                      <a:pt x="2490788" y="2826893"/>
                    </a:lnTo>
                    <a:lnTo>
                      <a:pt x="2490471" y="2827210"/>
                    </a:lnTo>
                    <a:lnTo>
                      <a:pt x="2489836" y="2835140"/>
                    </a:lnTo>
                    <a:lnTo>
                      <a:pt x="2489519" y="2839898"/>
                    </a:lnTo>
                    <a:lnTo>
                      <a:pt x="2488250" y="2844973"/>
                    </a:lnTo>
                    <a:lnTo>
                      <a:pt x="2487298" y="2849731"/>
                    </a:lnTo>
                    <a:lnTo>
                      <a:pt x="2485711" y="2854807"/>
                    </a:lnTo>
                    <a:lnTo>
                      <a:pt x="2483490" y="2859565"/>
                    </a:lnTo>
                    <a:lnTo>
                      <a:pt x="2481269" y="2864323"/>
                    </a:lnTo>
                    <a:lnTo>
                      <a:pt x="2479048" y="2869080"/>
                    </a:lnTo>
                    <a:lnTo>
                      <a:pt x="2475874" y="2873838"/>
                    </a:lnTo>
                    <a:lnTo>
                      <a:pt x="2472701" y="2878279"/>
                    </a:lnTo>
                    <a:lnTo>
                      <a:pt x="2469528" y="2883037"/>
                    </a:lnTo>
                    <a:lnTo>
                      <a:pt x="2465403" y="2887795"/>
                    </a:lnTo>
                    <a:lnTo>
                      <a:pt x="2461595" y="2892236"/>
                    </a:lnTo>
                    <a:lnTo>
                      <a:pt x="2453028" y="2901435"/>
                    </a:lnTo>
                    <a:lnTo>
                      <a:pt x="2443191" y="2909999"/>
                    </a:lnTo>
                    <a:lnTo>
                      <a:pt x="2432086" y="2918563"/>
                    </a:lnTo>
                    <a:lnTo>
                      <a:pt x="2419710" y="2926811"/>
                    </a:lnTo>
                    <a:lnTo>
                      <a:pt x="2406701" y="2934740"/>
                    </a:lnTo>
                    <a:lnTo>
                      <a:pt x="2393056" y="2942670"/>
                    </a:lnTo>
                    <a:lnTo>
                      <a:pt x="2378143" y="2950283"/>
                    </a:lnTo>
                    <a:lnTo>
                      <a:pt x="2362277" y="2957579"/>
                    </a:lnTo>
                    <a:lnTo>
                      <a:pt x="2345777" y="2964240"/>
                    </a:lnTo>
                    <a:lnTo>
                      <a:pt x="2328325" y="2970901"/>
                    </a:lnTo>
                    <a:lnTo>
                      <a:pt x="2309921" y="2977245"/>
                    </a:lnTo>
                    <a:lnTo>
                      <a:pt x="2290882" y="2983589"/>
                    </a:lnTo>
                    <a:lnTo>
                      <a:pt x="2270892" y="2989298"/>
                    </a:lnTo>
                    <a:lnTo>
                      <a:pt x="2250267" y="2994691"/>
                    </a:lnTo>
                    <a:lnTo>
                      <a:pt x="2229324" y="2999449"/>
                    </a:lnTo>
                    <a:lnTo>
                      <a:pt x="2207430" y="3004207"/>
                    </a:lnTo>
                    <a:lnTo>
                      <a:pt x="2184901" y="3008330"/>
                    </a:lnTo>
                    <a:lnTo>
                      <a:pt x="2162054" y="3012137"/>
                    </a:lnTo>
                    <a:lnTo>
                      <a:pt x="2138256" y="3015626"/>
                    </a:lnTo>
                    <a:lnTo>
                      <a:pt x="2113823" y="3018798"/>
                    </a:lnTo>
                    <a:lnTo>
                      <a:pt x="2089390" y="3021018"/>
                    </a:lnTo>
                    <a:lnTo>
                      <a:pt x="2064323" y="3023556"/>
                    </a:lnTo>
                    <a:lnTo>
                      <a:pt x="2038621" y="3025142"/>
                    </a:lnTo>
                    <a:lnTo>
                      <a:pt x="2012601" y="3026093"/>
                    </a:lnTo>
                    <a:lnTo>
                      <a:pt x="1986582" y="3027045"/>
                    </a:lnTo>
                    <a:lnTo>
                      <a:pt x="1959928" y="3027362"/>
                    </a:lnTo>
                    <a:lnTo>
                      <a:pt x="1932639" y="3027045"/>
                    </a:lnTo>
                    <a:lnTo>
                      <a:pt x="1905350" y="3026093"/>
                    </a:lnTo>
                    <a:lnTo>
                      <a:pt x="1879014" y="3025142"/>
                    </a:lnTo>
                    <a:lnTo>
                      <a:pt x="1852994" y="3022921"/>
                    </a:lnTo>
                    <a:lnTo>
                      <a:pt x="1827292" y="3021018"/>
                    </a:lnTo>
                    <a:lnTo>
                      <a:pt x="1802224" y="3018481"/>
                    </a:lnTo>
                    <a:lnTo>
                      <a:pt x="1777157" y="3015309"/>
                    </a:lnTo>
                    <a:lnTo>
                      <a:pt x="1753359" y="3011502"/>
                    </a:lnTo>
                    <a:lnTo>
                      <a:pt x="1729560" y="3007379"/>
                    </a:lnTo>
                    <a:lnTo>
                      <a:pt x="1706714" y="3002938"/>
                    </a:lnTo>
                    <a:lnTo>
                      <a:pt x="1684502" y="2998180"/>
                    </a:lnTo>
                    <a:lnTo>
                      <a:pt x="1662925" y="2993105"/>
                    </a:lnTo>
                    <a:lnTo>
                      <a:pt x="1641983" y="2987712"/>
                    </a:lnTo>
                    <a:lnTo>
                      <a:pt x="1622309" y="2981686"/>
                    </a:lnTo>
                    <a:lnTo>
                      <a:pt x="1602953" y="2975342"/>
                    </a:lnTo>
                    <a:lnTo>
                      <a:pt x="1584549" y="2968681"/>
                    </a:lnTo>
                    <a:lnTo>
                      <a:pt x="1566780" y="2961702"/>
                    </a:lnTo>
                    <a:lnTo>
                      <a:pt x="1550280" y="2954407"/>
                    </a:lnTo>
                    <a:lnTo>
                      <a:pt x="1534414" y="2947111"/>
                    </a:lnTo>
                    <a:lnTo>
                      <a:pt x="1519501" y="2939181"/>
                    </a:lnTo>
                    <a:lnTo>
                      <a:pt x="1505539" y="2930934"/>
                    </a:lnTo>
                    <a:lnTo>
                      <a:pt x="1493164" y="2922687"/>
                    </a:lnTo>
                    <a:lnTo>
                      <a:pt x="1481106" y="2913805"/>
                    </a:lnTo>
                    <a:lnTo>
                      <a:pt x="1470635" y="2904924"/>
                    </a:lnTo>
                    <a:lnTo>
                      <a:pt x="1465875" y="2900483"/>
                    </a:lnTo>
                    <a:lnTo>
                      <a:pt x="1461116" y="2895725"/>
                    </a:lnTo>
                    <a:lnTo>
                      <a:pt x="1456673" y="2891284"/>
                    </a:lnTo>
                    <a:lnTo>
                      <a:pt x="1452866" y="2886844"/>
                    </a:lnTo>
                    <a:lnTo>
                      <a:pt x="1449375" y="2882086"/>
                    </a:lnTo>
                    <a:lnTo>
                      <a:pt x="1445885" y="2877328"/>
                    </a:lnTo>
                    <a:lnTo>
                      <a:pt x="1442712" y="2872252"/>
                    </a:lnTo>
                    <a:lnTo>
                      <a:pt x="1439856" y="2867494"/>
                    </a:lnTo>
                    <a:lnTo>
                      <a:pt x="1437000" y="2862737"/>
                    </a:lnTo>
                    <a:lnTo>
                      <a:pt x="1435096" y="2857661"/>
                    </a:lnTo>
                    <a:lnTo>
                      <a:pt x="1433192" y="2852269"/>
                    </a:lnTo>
                    <a:lnTo>
                      <a:pt x="1431606" y="2847828"/>
                    </a:lnTo>
                    <a:lnTo>
                      <a:pt x="1430337" y="2842436"/>
                    </a:lnTo>
                    <a:lnTo>
                      <a:pt x="1429702" y="2837361"/>
                    </a:lnTo>
                    <a:lnTo>
                      <a:pt x="1429385" y="2832286"/>
                    </a:lnTo>
                    <a:lnTo>
                      <a:pt x="1428750" y="2827210"/>
                    </a:lnTo>
                    <a:lnTo>
                      <a:pt x="1428750" y="2700014"/>
                    </a:lnTo>
                    <a:lnTo>
                      <a:pt x="1429702" y="2705406"/>
                    </a:lnTo>
                    <a:lnTo>
                      <a:pt x="1430654" y="2711433"/>
                    </a:lnTo>
                    <a:lnTo>
                      <a:pt x="1432240" y="2716825"/>
                    </a:lnTo>
                    <a:lnTo>
                      <a:pt x="1434462" y="2722218"/>
                    </a:lnTo>
                    <a:lnTo>
                      <a:pt x="1436683" y="2728245"/>
                    </a:lnTo>
                    <a:lnTo>
                      <a:pt x="1439539" y="2733320"/>
                    </a:lnTo>
                    <a:lnTo>
                      <a:pt x="1442712" y="2739029"/>
                    </a:lnTo>
                    <a:lnTo>
                      <a:pt x="1446202" y="2744422"/>
                    </a:lnTo>
                    <a:lnTo>
                      <a:pt x="1449692" y="2749497"/>
                    </a:lnTo>
                    <a:lnTo>
                      <a:pt x="1454135" y="2755206"/>
                    </a:lnTo>
                    <a:lnTo>
                      <a:pt x="1458894" y="2760282"/>
                    </a:lnTo>
                    <a:lnTo>
                      <a:pt x="1463654" y="2765357"/>
                    </a:lnTo>
                    <a:lnTo>
                      <a:pt x="1468731" y="2770432"/>
                    </a:lnTo>
                    <a:lnTo>
                      <a:pt x="1474125" y="2775507"/>
                    </a:lnTo>
                    <a:lnTo>
                      <a:pt x="1480154" y="2780265"/>
                    </a:lnTo>
                    <a:lnTo>
                      <a:pt x="1480154" y="2879231"/>
                    </a:lnTo>
                    <a:lnTo>
                      <a:pt x="1482375" y="2882086"/>
                    </a:lnTo>
                    <a:lnTo>
                      <a:pt x="1484914" y="2884623"/>
                    </a:lnTo>
                    <a:lnTo>
                      <a:pt x="1491895" y="2890650"/>
                    </a:lnTo>
                    <a:lnTo>
                      <a:pt x="1500145" y="2896994"/>
                    </a:lnTo>
                    <a:lnTo>
                      <a:pt x="1509664" y="2903338"/>
                    </a:lnTo>
                    <a:lnTo>
                      <a:pt x="1519818" y="2909682"/>
                    </a:lnTo>
                    <a:lnTo>
                      <a:pt x="1530924" y="2915709"/>
                    </a:lnTo>
                    <a:lnTo>
                      <a:pt x="1542030" y="2921735"/>
                    </a:lnTo>
                    <a:lnTo>
                      <a:pt x="1553136" y="2926811"/>
                    </a:lnTo>
                    <a:lnTo>
                      <a:pt x="1553136" y="2824673"/>
                    </a:lnTo>
                    <a:lnTo>
                      <a:pt x="1569953" y="2832286"/>
                    </a:lnTo>
                    <a:lnTo>
                      <a:pt x="1587723" y="2839264"/>
                    </a:lnTo>
                    <a:lnTo>
                      <a:pt x="1606127" y="2846242"/>
                    </a:lnTo>
                    <a:lnTo>
                      <a:pt x="1625482" y="2852269"/>
                    </a:lnTo>
                    <a:lnTo>
                      <a:pt x="1625482" y="2953772"/>
                    </a:lnTo>
                    <a:lnTo>
                      <a:pt x="1642935" y="2958847"/>
                    </a:lnTo>
                    <a:lnTo>
                      <a:pt x="1661021" y="2963605"/>
                    </a:lnTo>
                    <a:lnTo>
                      <a:pt x="1679425" y="2968363"/>
                    </a:lnTo>
                    <a:lnTo>
                      <a:pt x="1698464" y="2972487"/>
                    </a:lnTo>
                    <a:lnTo>
                      <a:pt x="1698464" y="2871618"/>
                    </a:lnTo>
                    <a:lnTo>
                      <a:pt x="1716233" y="2875424"/>
                    </a:lnTo>
                    <a:lnTo>
                      <a:pt x="1734320" y="2878914"/>
                    </a:lnTo>
                    <a:lnTo>
                      <a:pt x="1752407" y="2882086"/>
                    </a:lnTo>
                    <a:lnTo>
                      <a:pt x="1771445" y="2885258"/>
                    </a:lnTo>
                    <a:lnTo>
                      <a:pt x="1771445" y="2985175"/>
                    </a:lnTo>
                    <a:lnTo>
                      <a:pt x="1789215" y="2987712"/>
                    </a:lnTo>
                    <a:lnTo>
                      <a:pt x="1807301" y="2989933"/>
                    </a:lnTo>
                    <a:lnTo>
                      <a:pt x="1825388" y="2991836"/>
                    </a:lnTo>
                    <a:lnTo>
                      <a:pt x="1843792" y="2993422"/>
                    </a:lnTo>
                    <a:lnTo>
                      <a:pt x="1843792" y="2893505"/>
                    </a:lnTo>
                    <a:lnTo>
                      <a:pt x="1861879" y="2895091"/>
                    </a:lnTo>
                    <a:lnTo>
                      <a:pt x="1880283" y="2896042"/>
                    </a:lnTo>
                    <a:lnTo>
                      <a:pt x="1898369" y="2896994"/>
                    </a:lnTo>
                    <a:lnTo>
                      <a:pt x="1916773" y="2897628"/>
                    </a:lnTo>
                    <a:lnTo>
                      <a:pt x="1916773" y="2997546"/>
                    </a:lnTo>
                    <a:lnTo>
                      <a:pt x="1938033" y="2997863"/>
                    </a:lnTo>
                    <a:lnTo>
                      <a:pt x="1959928" y="2998180"/>
                    </a:lnTo>
                    <a:lnTo>
                      <a:pt x="1989755" y="2997863"/>
                    </a:lnTo>
                    <a:lnTo>
                      <a:pt x="1989755" y="2898263"/>
                    </a:lnTo>
                    <a:lnTo>
                      <a:pt x="2018630" y="2896994"/>
                    </a:lnTo>
                    <a:lnTo>
                      <a:pt x="2046553" y="2895408"/>
                    </a:lnTo>
                    <a:lnTo>
                      <a:pt x="2074159" y="2893505"/>
                    </a:lnTo>
                    <a:lnTo>
                      <a:pt x="2101448" y="2890967"/>
                    </a:lnTo>
                    <a:lnTo>
                      <a:pt x="2128102" y="2887795"/>
                    </a:lnTo>
                    <a:lnTo>
                      <a:pt x="2154122" y="2883989"/>
                    </a:lnTo>
                    <a:lnTo>
                      <a:pt x="2179189" y="2879865"/>
                    </a:lnTo>
                    <a:lnTo>
                      <a:pt x="2204257" y="2875424"/>
                    </a:lnTo>
                    <a:lnTo>
                      <a:pt x="2228372" y="2870032"/>
                    </a:lnTo>
                    <a:lnTo>
                      <a:pt x="2251219" y="2864640"/>
                    </a:lnTo>
                    <a:lnTo>
                      <a:pt x="2273430" y="2858613"/>
                    </a:lnTo>
                    <a:lnTo>
                      <a:pt x="2294690" y="2851952"/>
                    </a:lnTo>
                    <a:lnTo>
                      <a:pt x="2315633" y="2845291"/>
                    </a:lnTo>
                    <a:lnTo>
                      <a:pt x="2335306" y="2838312"/>
                    </a:lnTo>
                    <a:lnTo>
                      <a:pt x="2354027" y="2830382"/>
                    </a:lnTo>
                    <a:lnTo>
                      <a:pt x="2371797" y="2822452"/>
                    </a:lnTo>
                    <a:lnTo>
                      <a:pt x="2371797" y="2924590"/>
                    </a:lnTo>
                    <a:lnTo>
                      <a:pt x="2379729" y="2921101"/>
                    </a:lnTo>
                    <a:lnTo>
                      <a:pt x="2387028" y="2916660"/>
                    </a:lnTo>
                    <a:lnTo>
                      <a:pt x="2394643" y="2912219"/>
                    </a:lnTo>
                    <a:lnTo>
                      <a:pt x="2401941" y="2907461"/>
                    </a:lnTo>
                    <a:lnTo>
                      <a:pt x="2409239" y="2902703"/>
                    </a:lnTo>
                    <a:lnTo>
                      <a:pt x="2415585" y="2898263"/>
                    </a:lnTo>
                    <a:lnTo>
                      <a:pt x="2421297" y="2893505"/>
                    </a:lnTo>
                    <a:lnTo>
                      <a:pt x="2426374" y="2889064"/>
                    </a:lnTo>
                    <a:lnTo>
                      <a:pt x="2426374" y="2791050"/>
                    </a:lnTo>
                    <a:lnTo>
                      <a:pt x="2433989" y="2785340"/>
                    </a:lnTo>
                    <a:lnTo>
                      <a:pt x="2440653" y="2779948"/>
                    </a:lnTo>
                    <a:lnTo>
                      <a:pt x="2447316" y="2774238"/>
                    </a:lnTo>
                    <a:lnTo>
                      <a:pt x="2453345" y="2768529"/>
                    </a:lnTo>
                    <a:lnTo>
                      <a:pt x="2459057" y="2762819"/>
                    </a:lnTo>
                    <a:lnTo>
                      <a:pt x="2464451" y="2757110"/>
                    </a:lnTo>
                    <a:lnTo>
                      <a:pt x="2469211" y="2751083"/>
                    </a:lnTo>
                    <a:lnTo>
                      <a:pt x="2473336" y="2744739"/>
                    </a:lnTo>
                    <a:lnTo>
                      <a:pt x="2477461" y="2739029"/>
                    </a:lnTo>
                    <a:lnTo>
                      <a:pt x="2480634" y="2732685"/>
                    </a:lnTo>
                    <a:lnTo>
                      <a:pt x="2483490" y="2726341"/>
                    </a:lnTo>
                    <a:lnTo>
                      <a:pt x="2486028" y="2719997"/>
                    </a:lnTo>
                    <a:lnTo>
                      <a:pt x="2487932" y="2713654"/>
                    </a:lnTo>
                    <a:lnTo>
                      <a:pt x="2489519" y="2707310"/>
                    </a:lnTo>
                    <a:lnTo>
                      <a:pt x="2490471" y="2700966"/>
                    </a:lnTo>
                    <a:lnTo>
                      <a:pt x="2490788" y="2694304"/>
                    </a:lnTo>
                    <a:close/>
                    <a:moveTo>
                      <a:pt x="2490470" y="2686155"/>
                    </a:moveTo>
                    <a:lnTo>
                      <a:pt x="2490788" y="2691795"/>
                    </a:lnTo>
                    <a:lnTo>
                      <a:pt x="2490470" y="2693988"/>
                    </a:lnTo>
                    <a:lnTo>
                      <a:pt x="2490470" y="2690542"/>
                    </a:lnTo>
                    <a:lnTo>
                      <a:pt x="2490470" y="2686155"/>
                    </a:lnTo>
                    <a:close/>
                    <a:moveTo>
                      <a:pt x="2490416" y="2685242"/>
                    </a:moveTo>
                    <a:lnTo>
                      <a:pt x="2490470" y="2685528"/>
                    </a:lnTo>
                    <a:lnTo>
                      <a:pt x="2490470" y="2686155"/>
                    </a:lnTo>
                    <a:lnTo>
                      <a:pt x="2490416" y="2685242"/>
                    </a:lnTo>
                    <a:close/>
                    <a:moveTo>
                      <a:pt x="1427957" y="2683026"/>
                    </a:moveTo>
                    <a:lnTo>
                      <a:pt x="1427516" y="2686071"/>
                    </a:lnTo>
                    <a:lnTo>
                      <a:pt x="1427516" y="2690943"/>
                    </a:lnTo>
                    <a:lnTo>
                      <a:pt x="1427516" y="2693987"/>
                    </a:lnTo>
                    <a:lnTo>
                      <a:pt x="1427163" y="2692161"/>
                    </a:lnTo>
                    <a:lnTo>
                      <a:pt x="1427163" y="2686680"/>
                    </a:lnTo>
                    <a:lnTo>
                      <a:pt x="1427957" y="2683026"/>
                    </a:lnTo>
                    <a:close/>
                    <a:moveTo>
                      <a:pt x="1430338" y="2671762"/>
                    </a:moveTo>
                    <a:lnTo>
                      <a:pt x="1428927" y="2676633"/>
                    </a:lnTo>
                    <a:lnTo>
                      <a:pt x="1428221" y="2681809"/>
                    </a:lnTo>
                    <a:lnTo>
                      <a:pt x="1427957" y="2683026"/>
                    </a:lnTo>
                    <a:lnTo>
                      <a:pt x="1428221" y="2681200"/>
                    </a:lnTo>
                    <a:lnTo>
                      <a:pt x="1428927" y="2676329"/>
                    </a:lnTo>
                    <a:lnTo>
                      <a:pt x="1430338" y="2671762"/>
                    </a:lnTo>
                    <a:close/>
                    <a:moveTo>
                      <a:pt x="2487613" y="2670175"/>
                    </a:moveTo>
                    <a:lnTo>
                      <a:pt x="2489200" y="2675815"/>
                    </a:lnTo>
                    <a:lnTo>
                      <a:pt x="2490153" y="2680828"/>
                    </a:lnTo>
                    <a:lnTo>
                      <a:pt x="2490416" y="2685242"/>
                    </a:lnTo>
                    <a:lnTo>
                      <a:pt x="2489518" y="2680515"/>
                    </a:lnTo>
                    <a:lnTo>
                      <a:pt x="2488883" y="2675502"/>
                    </a:lnTo>
                    <a:lnTo>
                      <a:pt x="2487613" y="2670175"/>
                    </a:lnTo>
                    <a:close/>
                    <a:moveTo>
                      <a:pt x="2665715" y="2659293"/>
                    </a:moveTo>
                    <a:lnTo>
                      <a:pt x="2665715" y="2777307"/>
                    </a:lnTo>
                    <a:lnTo>
                      <a:pt x="2668254" y="2780162"/>
                    </a:lnTo>
                    <a:lnTo>
                      <a:pt x="2671429" y="2783335"/>
                    </a:lnTo>
                    <a:lnTo>
                      <a:pt x="2678729" y="2789362"/>
                    </a:lnTo>
                    <a:lnTo>
                      <a:pt x="2687934" y="2796659"/>
                    </a:lnTo>
                    <a:lnTo>
                      <a:pt x="2698726" y="2803638"/>
                    </a:lnTo>
                    <a:lnTo>
                      <a:pt x="2710153" y="2810935"/>
                    </a:lnTo>
                    <a:lnTo>
                      <a:pt x="2722215" y="2817914"/>
                    </a:lnTo>
                    <a:lnTo>
                      <a:pt x="2734594" y="2824259"/>
                    </a:lnTo>
                    <a:lnTo>
                      <a:pt x="2746656" y="2829969"/>
                    </a:lnTo>
                    <a:lnTo>
                      <a:pt x="2746656" y="2711004"/>
                    </a:lnTo>
                    <a:lnTo>
                      <a:pt x="2734594" y="2705293"/>
                    </a:lnTo>
                    <a:lnTo>
                      <a:pt x="2723167" y="2699266"/>
                    </a:lnTo>
                    <a:lnTo>
                      <a:pt x="2712058" y="2692921"/>
                    </a:lnTo>
                    <a:lnTo>
                      <a:pt x="2701583" y="2686259"/>
                    </a:lnTo>
                    <a:lnTo>
                      <a:pt x="2691743" y="2679914"/>
                    </a:lnTo>
                    <a:lnTo>
                      <a:pt x="2682538" y="2673252"/>
                    </a:lnTo>
                    <a:lnTo>
                      <a:pt x="2673650" y="2666273"/>
                    </a:lnTo>
                    <a:lnTo>
                      <a:pt x="2665715" y="2659293"/>
                    </a:lnTo>
                    <a:close/>
                    <a:moveTo>
                      <a:pt x="1925638" y="2592387"/>
                    </a:moveTo>
                    <a:lnTo>
                      <a:pt x="1925638" y="2662237"/>
                    </a:lnTo>
                    <a:lnTo>
                      <a:pt x="1911407" y="2659674"/>
                    </a:lnTo>
                    <a:lnTo>
                      <a:pt x="1894963" y="2655829"/>
                    </a:lnTo>
                    <a:lnTo>
                      <a:pt x="1887057" y="2653907"/>
                    </a:lnTo>
                    <a:lnTo>
                      <a:pt x="1880100" y="2652304"/>
                    </a:lnTo>
                    <a:lnTo>
                      <a:pt x="1873459" y="2650062"/>
                    </a:lnTo>
                    <a:lnTo>
                      <a:pt x="1867451" y="2647498"/>
                    </a:lnTo>
                    <a:lnTo>
                      <a:pt x="1861442" y="2644935"/>
                    </a:lnTo>
                    <a:lnTo>
                      <a:pt x="1856383" y="2641090"/>
                    </a:lnTo>
                    <a:lnTo>
                      <a:pt x="1853220" y="2639168"/>
                    </a:lnTo>
                    <a:lnTo>
                      <a:pt x="1851007" y="2636925"/>
                    </a:lnTo>
                    <a:lnTo>
                      <a:pt x="1848793" y="2634041"/>
                    </a:lnTo>
                    <a:lnTo>
                      <a:pt x="1847844" y="2631798"/>
                    </a:lnTo>
                    <a:lnTo>
                      <a:pt x="1846579" y="2628914"/>
                    </a:lnTo>
                    <a:lnTo>
                      <a:pt x="1846263" y="2626671"/>
                    </a:lnTo>
                    <a:lnTo>
                      <a:pt x="1846263" y="2623788"/>
                    </a:lnTo>
                    <a:lnTo>
                      <a:pt x="1846579" y="2621224"/>
                    </a:lnTo>
                    <a:lnTo>
                      <a:pt x="1847528" y="2618661"/>
                    </a:lnTo>
                    <a:lnTo>
                      <a:pt x="1848477" y="2616098"/>
                    </a:lnTo>
                    <a:lnTo>
                      <a:pt x="1850374" y="2613855"/>
                    </a:lnTo>
                    <a:lnTo>
                      <a:pt x="1852588" y="2611292"/>
                    </a:lnTo>
                    <a:lnTo>
                      <a:pt x="1855118" y="2609369"/>
                    </a:lnTo>
                    <a:lnTo>
                      <a:pt x="1858280" y="2607447"/>
                    </a:lnTo>
                    <a:lnTo>
                      <a:pt x="1861759" y="2605524"/>
                    </a:lnTo>
                    <a:lnTo>
                      <a:pt x="1865870" y="2603922"/>
                    </a:lnTo>
                    <a:lnTo>
                      <a:pt x="1872194" y="2601359"/>
                    </a:lnTo>
                    <a:lnTo>
                      <a:pt x="1878835" y="2599436"/>
                    </a:lnTo>
                    <a:lnTo>
                      <a:pt x="1885792" y="2597834"/>
                    </a:lnTo>
                    <a:lnTo>
                      <a:pt x="1893382" y="2596232"/>
                    </a:lnTo>
                    <a:lnTo>
                      <a:pt x="1901288" y="2594951"/>
                    </a:lnTo>
                    <a:lnTo>
                      <a:pt x="1909194" y="2593989"/>
                    </a:lnTo>
                    <a:lnTo>
                      <a:pt x="1925638" y="2592387"/>
                    </a:lnTo>
                    <a:close/>
                    <a:moveTo>
                      <a:pt x="3178346" y="2558733"/>
                    </a:moveTo>
                    <a:lnTo>
                      <a:pt x="3178346" y="2673668"/>
                    </a:lnTo>
                    <a:lnTo>
                      <a:pt x="3201835" y="2674303"/>
                    </a:lnTo>
                    <a:lnTo>
                      <a:pt x="3225959" y="2674303"/>
                    </a:lnTo>
                    <a:lnTo>
                      <a:pt x="3258970" y="2673986"/>
                    </a:lnTo>
                    <a:lnTo>
                      <a:pt x="3258970" y="2559368"/>
                    </a:lnTo>
                    <a:lnTo>
                      <a:pt x="3225641" y="2559686"/>
                    </a:lnTo>
                    <a:lnTo>
                      <a:pt x="3201835" y="2559368"/>
                    </a:lnTo>
                    <a:lnTo>
                      <a:pt x="3178346" y="2558733"/>
                    </a:lnTo>
                    <a:close/>
                    <a:moveTo>
                      <a:pt x="2609850" y="2552700"/>
                    </a:moveTo>
                    <a:lnTo>
                      <a:pt x="2613342" y="2559045"/>
                    </a:lnTo>
                    <a:lnTo>
                      <a:pt x="2617468" y="2564438"/>
                    </a:lnTo>
                    <a:lnTo>
                      <a:pt x="2621594" y="2570466"/>
                    </a:lnTo>
                    <a:lnTo>
                      <a:pt x="2626038" y="2576176"/>
                    </a:lnTo>
                    <a:lnTo>
                      <a:pt x="2631117" y="2581886"/>
                    </a:lnTo>
                    <a:lnTo>
                      <a:pt x="2635878" y="2587280"/>
                    </a:lnTo>
                    <a:lnTo>
                      <a:pt x="2641274" y="2592673"/>
                    </a:lnTo>
                    <a:lnTo>
                      <a:pt x="2646988" y="2598383"/>
                    </a:lnTo>
                    <a:lnTo>
                      <a:pt x="2658732" y="2608535"/>
                    </a:lnTo>
                    <a:lnTo>
                      <a:pt x="2671746" y="2618686"/>
                    </a:lnTo>
                    <a:lnTo>
                      <a:pt x="2685712" y="2628204"/>
                    </a:lnTo>
                    <a:lnTo>
                      <a:pt x="2700631" y="2637721"/>
                    </a:lnTo>
                    <a:lnTo>
                      <a:pt x="2715867" y="2646921"/>
                    </a:lnTo>
                    <a:lnTo>
                      <a:pt x="2732372" y="2655486"/>
                    </a:lnTo>
                    <a:lnTo>
                      <a:pt x="2749830" y="2663735"/>
                    </a:lnTo>
                    <a:lnTo>
                      <a:pt x="2767923" y="2671666"/>
                    </a:lnTo>
                    <a:lnTo>
                      <a:pt x="2786650" y="2679280"/>
                    </a:lnTo>
                    <a:lnTo>
                      <a:pt x="2805695" y="2686576"/>
                    </a:lnTo>
                    <a:lnTo>
                      <a:pt x="2826009" y="2693238"/>
                    </a:lnTo>
                    <a:lnTo>
                      <a:pt x="2846959" y="2699583"/>
                    </a:lnTo>
                    <a:lnTo>
                      <a:pt x="2867591" y="2705611"/>
                    </a:lnTo>
                    <a:lnTo>
                      <a:pt x="2889492" y="2711321"/>
                    </a:lnTo>
                    <a:lnTo>
                      <a:pt x="2912029" y="2716714"/>
                    </a:lnTo>
                    <a:lnTo>
                      <a:pt x="2934248" y="2721790"/>
                    </a:lnTo>
                    <a:lnTo>
                      <a:pt x="2957102" y="2725914"/>
                    </a:lnTo>
                    <a:lnTo>
                      <a:pt x="2980908" y="2730355"/>
                    </a:lnTo>
                    <a:lnTo>
                      <a:pt x="3004396" y="2733845"/>
                    </a:lnTo>
                    <a:lnTo>
                      <a:pt x="3028203" y="2737335"/>
                    </a:lnTo>
                    <a:lnTo>
                      <a:pt x="3052644" y="2740190"/>
                    </a:lnTo>
                    <a:lnTo>
                      <a:pt x="3077084" y="2743045"/>
                    </a:lnTo>
                    <a:lnTo>
                      <a:pt x="3101525" y="2744949"/>
                    </a:lnTo>
                    <a:lnTo>
                      <a:pt x="3125966" y="2746852"/>
                    </a:lnTo>
                    <a:lnTo>
                      <a:pt x="3150725" y="2748121"/>
                    </a:lnTo>
                    <a:lnTo>
                      <a:pt x="3175800" y="2749390"/>
                    </a:lnTo>
                    <a:lnTo>
                      <a:pt x="3200559" y="2750024"/>
                    </a:lnTo>
                    <a:lnTo>
                      <a:pt x="3225317" y="2750024"/>
                    </a:lnTo>
                    <a:lnTo>
                      <a:pt x="3246266" y="2750024"/>
                    </a:lnTo>
                    <a:lnTo>
                      <a:pt x="3267216" y="2749707"/>
                    </a:lnTo>
                    <a:lnTo>
                      <a:pt x="3288165" y="2748755"/>
                    </a:lnTo>
                    <a:lnTo>
                      <a:pt x="3308797" y="2747804"/>
                    </a:lnTo>
                    <a:lnTo>
                      <a:pt x="3329429" y="2746535"/>
                    </a:lnTo>
                    <a:lnTo>
                      <a:pt x="3350378" y="2744949"/>
                    </a:lnTo>
                    <a:lnTo>
                      <a:pt x="3371010" y="2743362"/>
                    </a:lnTo>
                    <a:lnTo>
                      <a:pt x="3391325" y="2741459"/>
                    </a:lnTo>
                    <a:lnTo>
                      <a:pt x="3411957" y="2738921"/>
                    </a:lnTo>
                    <a:lnTo>
                      <a:pt x="3431954" y="2736383"/>
                    </a:lnTo>
                    <a:lnTo>
                      <a:pt x="3451951" y="2733528"/>
                    </a:lnTo>
                    <a:lnTo>
                      <a:pt x="3471948" y="2730355"/>
                    </a:lnTo>
                    <a:lnTo>
                      <a:pt x="3491628" y="2726866"/>
                    </a:lnTo>
                    <a:lnTo>
                      <a:pt x="3510990" y="2723376"/>
                    </a:lnTo>
                    <a:lnTo>
                      <a:pt x="3530035" y="2719252"/>
                    </a:lnTo>
                    <a:lnTo>
                      <a:pt x="3548763" y="2715128"/>
                    </a:lnTo>
                    <a:lnTo>
                      <a:pt x="3567173" y="2710369"/>
                    </a:lnTo>
                    <a:lnTo>
                      <a:pt x="3585265" y="2705611"/>
                    </a:lnTo>
                    <a:lnTo>
                      <a:pt x="3603041" y="2700852"/>
                    </a:lnTo>
                    <a:lnTo>
                      <a:pt x="3620498" y="2695142"/>
                    </a:lnTo>
                    <a:lnTo>
                      <a:pt x="3637004" y="2689749"/>
                    </a:lnTo>
                    <a:lnTo>
                      <a:pt x="3653510" y="2683721"/>
                    </a:lnTo>
                    <a:lnTo>
                      <a:pt x="3669698" y="2678011"/>
                    </a:lnTo>
                    <a:lnTo>
                      <a:pt x="3685251" y="2671349"/>
                    </a:lnTo>
                    <a:lnTo>
                      <a:pt x="3700170" y="2665004"/>
                    </a:lnTo>
                    <a:lnTo>
                      <a:pt x="3714770" y="2657707"/>
                    </a:lnTo>
                    <a:lnTo>
                      <a:pt x="3728419" y="2650728"/>
                    </a:lnTo>
                    <a:lnTo>
                      <a:pt x="3741751" y="2643114"/>
                    </a:lnTo>
                    <a:lnTo>
                      <a:pt x="3754765" y="2635818"/>
                    </a:lnTo>
                    <a:lnTo>
                      <a:pt x="3767144" y="2627886"/>
                    </a:lnTo>
                    <a:lnTo>
                      <a:pt x="3778571" y="2619638"/>
                    </a:lnTo>
                    <a:lnTo>
                      <a:pt x="3789363" y="2611073"/>
                    </a:lnTo>
                    <a:lnTo>
                      <a:pt x="3789363" y="2718935"/>
                    </a:lnTo>
                    <a:lnTo>
                      <a:pt x="3788728" y="2718935"/>
                    </a:lnTo>
                    <a:lnTo>
                      <a:pt x="3788411" y="2728135"/>
                    </a:lnTo>
                    <a:lnTo>
                      <a:pt x="3787776" y="2733528"/>
                    </a:lnTo>
                    <a:lnTo>
                      <a:pt x="3786506" y="2738921"/>
                    </a:lnTo>
                    <a:lnTo>
                      <a:pt x="3785237" y="2744314"/>
                    </a:lnTo>
                    <a:lnTo>
                      <a:pt x="3783332" y="2749707"/>
                    </a:lnTo>
                    <a:lnTo>
                      <a:pt x="3781428" y="2755100"/>
                    </a:lnTo>
                    <a:lnTo>
                      <a:pt x="3778571" y="2760811"/>
                    </a:lnTo>
                    <a:lnTo>
                      <a:pt x="3775714" y="2765886"/>
                    </a:lnTo>
                    <a:lnTo>
                      <a:pt x="3772540" y="2770962"/>
                    </a:lnTo>
                    <a:lnTo>
                      <a:pt x="3769048" y="2776355"/>
                    </a:lnTo>
                    <a:lnTo>
                      <a:pt x="3765557" y="2781749"/>
                    </a:lnTo>
                    <a:lnTo>
                      <a:pt x="3761113" y="2786824"/>
                    </a:lnTo>
                    <a:lnTo>
                      <a:pt x="3756987" y="2791583"/>
                    </a:lnTo>
                    <a:lnTo>
                      <a:pt x="3752226" y="2796659"/>
                    </a:lnTo>
                    <a:lnTo>
                      <a:pt x="3747147" y="2801735"/>
                    </a:lnTo>
                    <a:lnTo>
                      <a:pt x="3741433" y="2806493"/>
                    </a:lnTo>
                    <a:lnTo>
                      <a:pt x="3736037" y="2811252"/>
                    </a:lnTo>
                    <a:lnTo>
                      <a:pt x="3723658" y="2820769"/>
                    </a:lnTo>
                    <a:lnTo>
                      <a:pt x="3710327" y="2829969"/>
                    </a:lnTo>
                    <a:lnTo>
                      <a:pt x="3696043" y="2838852"/>
                    </a:lnTo>
                    <a:lnTo>
                      <a:pt x="3680490" y="2847418"/>
                    </a:lnTo>
                    <a:lnTo>
                      <a:pt x="3663667" y="2855983"/>
                    </a:lnTo>
                    <a:lnTo>
                      <a:pt x="3646526" y="2863914"/>
                    </a:lnTo>
                    <a:lnTo>
                      <a:pt x="3627799" y="2871845"/>
                    </a:lnTo>
                    <a:lnTo>
                      <a:pt x="3608754" y="2879459"/>
                    </a:lnTo>
                    <a:lnTo>
                      <a:pt x="3588122" y="2886121"/>
                    </a:lnTo>
                    <a:lnTo>
                      <a:pt x="3566855" y="2892783"/>
                    </a:lnTo>
                    <a:lnTo>
                      <a:pt x="3544636" y="2899128"/>
                    </a:lnTo>
                    <a:lnTo>
                      <a:pt x="3522417" y="2905473"/>
                    </a:lnTo>
                    <a:lnTo>
                      <a:pt x="3498611" y="2910866"/>
                    </a:lnTo>
                    <a:lnTo>
                      <a:pt x="3474170" y="2915942"/>
                    </a:lnTo>
                    <a:lnTo>
                      <a:pt x="3449412" y="2920383"/>
                    </a:lnTo>
                    <a:lnTo>
                      <a:pt x="3423701" y="2924824"/>
                    </a:lnTo>
                    <a:lnTo>
                      <a:pt x="3397356" y="2928631"/>
                    </a:lnTo>
                    <a:lnTo>
                      <a:pt x="3370376" y="2931804"/>
                    </a:lnTo>
                    <a:lnTo>
                      <a:pt x="3343395" y="2934976"/>
                    </a:lnTo>
                    <a:lnTo>
                      <a:pt x="3315146" y="2937197"/>
                    </a:lnTo>
                    <a:lnTo>
                      <a:pt x="3286896" y="2938783"/>
                    </a:lnTo>
                    <a:lnTo>
                      <a:pt x="3258011" y="2940369"/>
                    </a:lnTo>
                    <a:lnTo>
                      <a:pt x="3228491" y="2941321"/>
                    </a:lnTo>
                    <a:lnTo>
                      <a:pt x="3198972" y="2941638"/>
                    </a:lnTo>
                    <a:lnTo>
                      <a:pt x="3168500" y="2941321"/>
                    </a:lnTo>
                    <a:lnTo>
                      <a:pt x="3138663" y="2940369"/>
                    </a:lnTo>
                    <a:lnTo>
                      <a:pt x="3109143" y="2938783"/>
                    </a:lnTo>
                    <a:lnTo>
                      <a:pt x="3080259" y="2936880"/>
                    </a:lnTo>
                    <a:lnTo>
                      <a:pt x="3051374" y="2934659"/>
                    </a:lnTo>
                    <a:lnTo>
                      <a:pt x="3023441" y="2931487"/>
                    </a:lnTo>
                    <a:lnTo>
                      <a:pt x="2996144" y="2927997"/>
                    </a:lnTo>
                    <a:lnTo>
                      <a:pt x="2969481" y="2923873"/>
                    </a:lnTo>
                    <a:lnTo>
                      <a:pt x="2943453" y="2919431"/>
                    </a:lnTo>
                    <a:lnTo>
                      <a:pt x="2917742" y="2914355"/>
                    </a:lnTo>
                    <a:lnTo>
                      <a:pt x="2892984" y="2909280"/>
                    </a:lnTo>
                    <a:lnTo>
                      <a:pt x="2869178" y="2903252"/>
                    </a:lnTo>
                    <a:lnTo>
                      <a:pt x="2846007" y="2897224"/>
                    </a:lnTo>
                    <a:lnTo>
                      <a:pt x="2823470" y="2890880"/>
                    </a:lnTo>
                    <a:lnTo>
                      <a:pt x="2802203" y="2883583"/>
                    </a:lnTo>
                    <a:lnTo>
                      <a:pt x="2781889" y="2876286"/>
                    </a:lnTo>
                    <a:lnTo>
                      <a:pt x="2762527" y="2868673"/>
                    </a:lnTo>
                    <a:lnTo>
                      <a:pt x="2743799" y="2860424"/>
                    </a:lnTo>
                    <a:lnTo>
                      <a:pt x="2726024" y="2852176"/>
                    </a:lnTo>
                    <a:lnTo>
                      <a:pt x="2709518" y="2843611"/>
                    </a:lnTo>
                    <a:lnTo>
                      <a:pt x="2694600" y="2834411"/>
                    </a:lnTo>
                    <a:lnTo>
                      <a:pt x="2679999" y="2824893"/>
                    </a:lnTo>
                    <a:lnTo>
                      <a:pt x="2666985" y="2815376"/>
                    </a:lnTo>
                    <a:lnTo>
                      <a:pt x="2660954" y="2810935"/>
                    </a:lnTo>
                    <a:lnTo>
                      <a:pt x="2655240" y="2805542"/>
                    </a:lnTo>
                    <a:lnTo>
                      <a:pt x="2650162" y="2800466"/>
                    </a:lnTo>
                    <a:lnTo>
                      <a:pt x="2645083" y="2795390"/>
                    </a:lnTo>
                    <a:lnTo>
                      <a:pt x="2639687" y="2790314"/>
                    </a:lnTo>
                    <a:lnTo>
                      <a:pt x="2635561" y="2785238"/>
                    </a:lnTo>
                    <a:lnTo>
                      <a:pt x="2631434" y="2780162"/>
                    </a:lnTo>
                    <a:lnTo>
                      <a:pt x="2627625" y="2774452"/>
                    </a:lnTo>
                    <a:lnTo>
                      <a:pt x="2624134" y="2769376"/>
                    </a:lnTo>
                    <a:lnTo>
                      <a:pt x="2620960" y="2763983"/>
                    </a:lnTo>
                    <a:lnTo>
                      <a:pt x="2618103" y="2758273"/>
                    </a:lnTo>
                    <a:lnTo>
                      <a:pt x="2615881" y="2752880"/>
                    </a:lnTo>
                    <a:lnTo>
                      <a:pt x="2613659" y="2747169"/>
                    </a:lnTo>
                    <a:lnTo>
                      <a:pt x="2612072" y="2741776"/>
                    </a:lnTo>
                    <a:lnTo>
                      <a:pt x="2610485" y="2736383"/>
                    </a:lnTo>
                    <a:lnTo>
                      <a:pt x="2609850" y="2730355"/>
                    </a:lnTo>
                    <a:lnTo>
                      <a:pt x="2609215" y="2724962"/>
                    </a:lnTo>
                    <a:lnTo>
                      <a:pt x="2609215" y="2718935"/>
                    </a:lnTo>
                    <a:lnTo>
                      <a:pt x="2608580" y="2719252"/>
                    </a:lnTo>
                    <a:lnTo>
                      <a:pt x="2608580" y="2573004"/>
                    </a:lnTo>
                    <a:lnTo>
                      <a:pt x="2608263" y="2569197"/>
                    </a:lnTo>
                    <a:lnTo>
                      <a:pt x="2608580" y="2560949"/>
                    </a:lnTo>
                    <a:lnTo>
                      <a:pt x="2609850" y="2552700"/>
                    </a:lnTo>
                    <a:close/>
                    <a:moveTo>
                      <a:pt x="3016148" y="2544763"/>
                    </a:moveTo>
                    <a:lnTo>
                      <a:pt x="3016148" y="2660333"/>
                    </a:lnTo>
                    <a:lnTo>
                      <a:pt x="3035827" y="2662556"/>
                    </a:lnTo>
                    <a:lnTo>
                      <a:pt x="3056142" y="2665096"/>
                    </a:lnTo>
                    <a:lnTo>
                      <a:pt x="3076456" y="2667318"/>
                    </a:lnTo>
                    <a:lnTo>
                      <a:pt x="3097406" y="2669223"/>
                    </a:lnTo>
                    <a:lnTo>
                      <a:pt x="3097406" y="2553971"/>
                    </a:lnTo>
                    <a:lnTo>
                      <a:pt x="3076456" y="2552066"/>
                    </a:lnTo>
                    <a:lnTo>
                      <a:pt x="3056142" y="2549843"/>
                    </a:lnTo>
                    <a:lnTo>
                      <a:pt x="3035827" y="2547303"/>
                    </a:lnTo>
                    <a:lnTo>
                      <a:pt x="3016148" y="2544763"/>
                    </a:lnTo>
                    <a:close/>
                    <a:moveTo>
                      <a:pt x="1938656" y="2540386"/>
                    </a:moveTo>
                    <a:lnTo>
                      <a:pt x="1936433" y="2540705"/>
                    </a:lnTo>
                    <a:lnTo>
                      <a:pt x="1933576" y="2540705"/>
                    </a:lnTo>
                    <a:lnTo>
                      <a:pt x="1931036" y="2541342"/>
                    </a:lnTo>
                    <a:lnTo>
                      <a:pt x="1929130" y="2542299"/>
                    </a:lnTo>
                    <a:lnTo>
                      <a:pt x="1927543" y="2542936"/>
                    </a:lnTo>
                    <a:lnTo>
                      <a:pt x="1926273" y="2543892"/>
                    </a:lnTo>
                    <a:lnTo>
                      <a:pt x="1925638" y="2545167"/>
                    </a:lnTo>
                    <a:lnTo>
                      <a:pt x="1925320" y="2546123"/>
                    </a:lnTo>
                    <a:lnTo>
                      <a:pt x="1925320" y="2565247"/>
                    </a:lnTo>
                    <a:lnTo>
                      <a:pt x="1910398" y="2566522"/>
                    </a:lnTo>
                    <a:lnTo>
                      <a:pt x="1895158" y="2568116"/>
                    </a:lnTo>
                    <a:lnTo>
                      <a:pt x="1881188" y="2570028"/>
                    </a:lnTo>
                    <a:lnTo>
                      <a:pt x="1867218" y="2572897"/>
                    </a:lnTo>
                    <a:lnTo>
                      <a:pt x="1853883" y="2575447"/>
                    </a:lnTo>
                    <a:lnTo>
                      <a:pt x="1841183" y="2578634"/>
                    </a:lnTo>
                    <a:lnTo>
                      <a:pt x="1829436" y="2582778"/>
                    </a:lnTo>
                    <a:lnTo>
                      <a:pt x="1818323" y="2586602"/>
                    </a:lnTo>
                    <a:lnTo>
                      <a:pt x="1810703" y="2590108"/>
                    </a:lnTo>
                    <a:lnTo>
                      <a:pt x="1803718" y="2594252"/>
                    </a:lnTo>
                    <a:lnTo>
                      <a:pt x="1797368" y="2598077"/>
                    </a:lnTo>
                    <a:lnTo>
                      <a:pt x="1791970" y="2601902"/>
                    </a:lnTo>
                    <a:lnTo>
                      <a:pt x="1787208" y="2606045"/>
                    </a:lnTo>
                    <a:lnTo>
                      <a:pt x="1783398" y="2610507"/>
                    </a:lnTo>
                    <a:lnTo>
                      <a:pt x="1780223" y="2614651"/>
                    </a:lnTo>
                    <a:lnTo>
                      <a:pt x="1777683" y="2619113"/>
                    </a:lnTo>
                    <a:lnTo>
                      <a:pt x="1776096" y="2623894"/>
                    </a:lnTo>
                    <a:lnTo>
                      <a:pt x="1775460" y="2628038"/>
                    </a:lnTo>
                    <a:lnTo>
                      <a:pt x="1775460" y="2632500"/>
                    </a:lnTo>
                    <a:lnTo>
                      <a:pt x="1776096" y="2637281"/>
                    </a:lnTo>
                    <a:lnTo>
                      <a:pt x="1777683" y="2641743"/>
                    </a:lnTo>
                    <a:lnTo>
                      <a:pt x="1780223" y="2645887"/>
                    </a:lnTo>
                    <a:lnTo>
                      <a:pt x="1783716" y="2650349"/>
                    </a:lnTo>
                    <a:lnTo>
                      <a:pt x="1787526" y="2654811"/>
                    </a:lnTo>
                    <a:lnTo>
                      <a:pt x="1792288" y="2658317"/>
                    </a:lnTo>
                    <a:lnTo>
                      <a:pt x="1797368" y="2661823"/>
                    </a:lnTo>
                    <a:lnTo>
                      <a:pt x="1803400" y="2665329"/>
                    </a:lnTo>
                    <a:lnTo>
                      <a:pt x="1809750" y="2668517"/>
                    </a:lnTo>
                    <a:lnTo>
                      <a:pt x="1816736" y="2671704"/>
                    </a:lnTo>
                    <a:lnTo>
                      <a:pt x="1824356" y="2674573"/>
                    </a:lnTo>
                    <a:lnTo>
                      <a:pt x="1832610" y="2677441"/>
                    </a:lnTo>
                    <a:lnTo>
                      <a:pt x="1840866" y="2679354"/>
                    </a:lnTo>
                    <a:lnTo>
                      <a:pt x="1872933" y="2686047"/>
                    </a:lnTo>
                    <a:lnTo>
                      <a:pt x="1925320" y="2696565"/>
                    </a:lnTo>
                    <a:lnTo>
                      <a:pt x="1925320" y="2778798"/>
                    </a:lnTo>
                    <a:lnTo>
                      <a:pt x="1911668" y="2777204"/>
                    </a:lnTo>
                    <a:lnTo>
                      <a:pt x="1899603" y="2774973"/>
                    </a:lnTo>
                    <a:lnTo>
                      <a:pt x="1885316" y="2772742"/>
                    </a:lnTo>
                    <a:lnTo>
                      <a:pt x="1870393" y="2769236"/>
                    </a:lnTo>
                    <a:lnTo>
                      <a:pt x="1856740" y="2765093"/>
                    </a:lnTo>
                    <a:lnTo>
                      <a:pt x="1844676" y="2760949"/>
                    </a:lnTo>
                    <a:lnTo>
                      <a:pt x="1841183" y="2759674"/>
                    </a:lnTo>
                    <a:lnTo>
                      <a:pt x="1838008" y="2758399"/>
                    </a:lnTo>
                    <a:lnTo>
                      <a:pt x="1835786" y="2757443"/>
                    </a:lnTo>
                    <a:lnTo>
                      <a:pt x="1835150" y="2756805"/>
                    </a:lnTo>
                    <a:lnTo>
                      <a:pt x="1831658" y="2754893"/>
                    </a:lnTo>
                    <a:lnTo>
                      <a:pt x="1829753" y="2753618"/>
                    </a:lnTo>
                    <a:lnTo>
                      <a:pt x="1827848" y="2752662"/>
                    </a:lnTo>
                    <a:lnTo>
                      <a:pt x="1822768" y="2751387"/>
                    </a:lnTo>
                    <a:lnTo>
                      <a:pt x="1817688" y="2750431"/>
                    </a:lnTo>
                    <a:lnTo>
                      <a:pt x="1811656" y="2750112"/>
                    </a:lnTo>
                    <a:lnTo>
                      <a:pt x="1805623" y="2751068"/>
                    </a:lnTo>
                    <a:lnTo>
                      <a:pt x="1799908" y="2751706"/>
                    </a:lnTo>
                    <a:lnTo>
                      <a:pt x="1793876" y="2752981"/>
                    </a:lnTo>
                    <a:lnTo>
                      <a:pt x="1787843" y="2754893"/>
                    </a:lnTo>
                    <a:lnTo>
                      <a:pt x="1782763" y="2756805"/>
                    </a:lnTo>
                    <a:lnTo>
                      <a:pt x="1778636" y="2759355"/>
                    </a:lnTo>
                    <a:lnTo>
                      <a:pt x="1774508" y="2761586"/>
                    </a:lnTo>
                    <a:lnTo>
                      <a:pt x="1771650" y="2764455"/>
                    </a:lnTo>
                    <a:lnTo>
                      <a:pt x="1770698" y="2765730"/>
                    </a:lnTo>
                    <a:lnTo>
                      <a:pt x="1769746" y="2766686"/>
                    </a:lnTo>
                    <a:lnTo>
                      <a:pt x="1769428" y="2767961"/>
                    </a:lnTo>
                    <a:lnTo>
                      <a:pt x="1769428" y="2769555"/>
                    </a:lnTo>
                    <a:lnTo>
                      <a:pt x="1769428" y="2770830"/>
                    </a:lnTo>
                    <a:lnTo>
                      <a:pt x="1770380" y="2772105"/>
                    </a:lnTo>
                    <a:lnTo>
                      <a:pt x="1771016" y="2773061"/>
                    </a:lnTo>
                    <a:lnTo>
                      <a:pt x="1772603" y="2774336"/>
                    </a:lnTo>
                    <a:lnTo>
                      <a:pt x="1778000" y="2777842"/>
                    </a:lnTo>
                    <a:lnTo>
                      <a:pt x="1784668" y="2781348"/>
                    </a:lnTo>
                    <a:lnTo>
                      <a:pt x="1791970" y="2784535"/>
                    </a:lnTo>
                    <a:lnTo>
                      <a:pt x="1799273" y="2787723"/>
                    </a:lnTo>
                    <a:lnTo>
                      <a:pt x="1807846" y="2790591"/>
                    </a:lnTo>
                    <a:lnTo>
                      <a:pt x="1816418" y="2792822"/>
                    </a:lnTo>
                    <a:lnTo>
                      <a:pt x="1825943" y="2795691"/>
                    </a:lnTo>
                    <a:lnTo>
                      <a:pt x="1835786" y="2797603"/>
                    </a:lnTo>
                    <a:lnTo>
                      <a:pt x="1845946" y="2799516"/>
                    </a:lnTo>
                    <a:lnTo>
                      <a:pt x="1856740" y="2801747"/>
                    </a:lnTo>
                    <a:lnTo>
                      <a:pt x="1878648" y="2804934"/>
                    </a:lnTo>
                    <a:lnTo>
                      <a:pt x="1901508" y="2806846"/>
                    </a:lnTo>
                    <a:lnTo>
                      <a:pt x="1925320" y="2808440"/>
                    </a:lnTo>
                    <a:lnTo>
                      <a:pt x="1925320" y="2827245"/>
                    </a:lnTo>
                    <a:lnTo>
                      <a:pt x="1925638" y="2828520"/>
                    </a:lnTo>
                    <a:lnTo>
                      <a:pt x="1926273" y="2829476"/>
                    </a:lnTo>
                    <a:lnTo>
                      <a:pt x="1927543" y="2830433"/>
                    </a:lnTo>
                    <a:lnTo>
                      <a:pt x="1929130" y="2831389"/>
                    </a:lnTo>
                    <a:lnTo>
                      <a:pt x="1931036" y="2832026"/>
                    </a:lnTo>
                    <a:lnTo>
                      <a:pt x="1933576" y="2832664"/>
                    </a:lnTo>
                    <a:lnTo>
                      <a:pt x="1938656" y="2832982"/>
                    </a:lnTo>
                    <a:lnTo>
                      <a:pt x="1985328" y="2832982"/>
                    </a:lnTo>
                    <a:lnTo>
                      <a:pt x="1990726" y="2832664"/>
                    </a:lnTo>
                    <a:lnTo>
                      <a:pt x="1992630" y="2832026"/>
                    </a:lnTo>
                    <a:lnTo>
                      <a:pt x="1995170" y="2831389"/>
                    </a:lnTo>
                    <a:lnTo>
                      <a:pt x="1996758" y="2830433"/>
                    </a:lnTo>
                    <a:lnTo>
                      <a:pt x="1997710" y="2829476"/>
                    </a:lnTo>
                    <a:lnTo>
                      <a:pt x="1998663" y="2828520"/>
                    </a:lnTo>
                    <a:lnTo>
                      <a:pt x="1998980" y="2827245"/>
                    </a:lnTo>
                    <a:lnTo>
                      <a:pt x="1998980" y="2808121"/>
                    </a:lnTo>
                    <a:lnTo>
                      <a:pt x="2013586" y="2806846"/>
                    </a:lnTo>
                    <a:lnTo>
                      <a:pt x="2027873" y="2805572"/>
                    </a:lnTo>
                    <a:lnTo>
                      <a:pt x="2041526" y="2803978"/>
                    </a:lnTo>
                    <a:lnTo>
                      <a:pt x="2054543" y="2801747"/>
                    </a:lnTo>
                    <a:lnTo>
                      <a:pt x="2067243" y="2799197"/>
                    </a:lnTo>
                    <a:lnTo>
                      <a:pt x="2078673" y="2796966"/>
                    </a:lnTo>
                    <a:lnTo>
                      <a:pt x="2089786" y="2793778"/>
                    </a:lnTo>
                    <a:lnTo>
                      <a:pt x="2099310" y="2790272"/>
                    </a:lnTo>
                    <a:lnTo>
                      <a:pt x="2106930" y="2787085"/>
                    </a:lnTo>
                    <a:lnTo>
                      <a:pt x="2114233" y="2783898"/>
                    </a:lnTo>
                    <a:lnTo>
                      <a:pt x="2120900" y="2779754"/>
                    </a:lnTo>
                    <a:lnTo>
                      <a:pt x="2126933" y="2776248"/>
                    </a:lnTo>
                    <a:lnTo>
                      <a:pt x="2132013" y="2772423"/>
                    </a:lnTo>
                    <a:lnTo>
                      <a:pt x="2136776" y="2768280"/>
                    </a:lnTo>
                    <a:lnTo>
                      <a:pt x="2140586" y="2764136"/>
                    </a:lnTo>
                    <a:lnTo>
                      <a:pt x="2143760" y="2759674"/>
                    </a:lnTo>
                    <a:lnTo>
                      <a:pt x="2145983" y="2755212"/>
                    </a:lnTo>
                    <a:lnTo>
                      <a:pt x="2147570" y="2751068"/>
                    </a:lnTo>
                    <a:lnTo>
                      <a:pt x="2148840" y="2746606"/>
                    </a:lnTo>
                    <a:lnTo>
                      <a:pt x="2149158" y="2742144"/>
                    </a:lnTo>
                    <a:lnTo>
                      <a:pt x="2148523" y="2737363"/>
                    </a:lnTo>
                    <a:lnTo>
                      <a:pt x="2147253" y="2733219"/>
                    </a:lnTo>
                    <a:lnTo>
                      <a:pt x="2145030" y="2728757"/>
                    </a:lnTo>
                    <a:lnTo>
                      <a:pt x="2141856" y="2723976"/>
                    </a:lnTo>
                    <a:lnTo>
                      <a:pt x="2140268" y="2721745"/>
                    </a:lnTo>
                    <a:lnTo>
                      <a:pt x="2137728" y="2719833"/>
                    </a:lnTo>
                    <a:lnTo>
                      <a:pt x="2132648" y="2715370"/>
                    </a:lnTo>
                    <a:lnTo>
                      <a:pt x="2126298" y="2711227"/>
                    </a:lnTo>
                    <a:lnTo>
                      <a:pt x="2119630" y="2707721"/>
                    </a:lnTo>
                    <a:lnTo>
                      <a:pt x="2111693" y="2704215"/>
                    </a:lnTo>
                    <a:lnTo>
                      <a:pt x="2103438" y="2701027"/>
                    </a:lnTo>
                    <a:lnTo>
                      <a:pt x="2094548" y="2697840"/>
                    </a:lnTo>
                    <a:lnTo>
                      <a:pt x="2084706" y="2694653"/>
                    </a:lnTo>
                    <a:lnTo>
                      <a:pt x="2074863" y="2692103"/>
                    </a:lnTo>
                    <a:lnTo>
                      <a:pt x="2064068" y="2689553"/>
                    </a:lnTo>
                    <a:lnTo>
                      <a:pt x="2042796" y="2684772"/>
                    </a:lnTo>
                    <a:lnTo>
                      <a:pt x="2020570" y="2680310"/>
                    </a:lnTo>
                    <a:lnTo>
                      <a:pt x="1998980" y="2676485"/>
                    </a:lnTo>
                    <a:lnTo>
                      <a:pt x="1998980" y="2594571"/>
                    </a:lnTo>
                    <a:lnTo>
                      <a:pt x="2018030" y="2596802"/>
                    </a:lnTo>
                    <a:lnTo>
                      <a:pt x="2025016" y="2598077"/>
                    </a:lnTo>
                    <a:lnTo>
                      <a:pt x="2032000" y="2599670"/>
                    </a:lnTo>
                    <a:lnTo>
                      <a:pt x="2047240" y="2603495"/>
                    </a:lnTo>
                    <a:lnTo>
                      <a:pt x="2061846" y="2607958"/>
                    </a:lnTo>
                    <a:lnTo>
                      <a:pt x="2073593" y="2612420"/>
                    </a:lnTo>
                    <a:lnTo>
                      <a:pt x="2080260" y="2614970"/>
                    </a:lnTo>
                    <a:lnTo>
                      <a:pt x="2082483" y="2616245"/>
                    </a:lnTo>
                    <a:lnTo>
                      <a:pt x="2083118" y="2616245"/>
                    </a:lnTo>
                    <a:lnTo>
                      <a:pt x="2086610" y="2618794"/>
                    </a:lnTo>
                    <a:lnTo>
                      <a:pt x="2088516" y="2619751"/>
                    </a:lnTo>
                    <a:lnTo>
                      <a:pt x="2090420" y="2621026"/>
                    </a:lnTo>
                    <a:lnTo>
                      <a:pt x="2095183" y="2622300"/>
                    </a:lnTo>
                    <a:lnTo>
                      <a:pt x="2100898" y="2622938"/>
                    </a:lnTo>
                    <a:lnTo>
                      <a:pt x="2106613" y="2622938"/>
                    </a:lnTo>
                    <a:lnTo>
                      <a:pt x="2112646" y="2622619"/>
                    </a:lnTo>
                    <a:lnTo>
                      <a:pt x="2118360" y="2621982"/>
                    </a:lnTo>
                    <a:lnTo>
                      <a:pt x="2124393" y="2620388"/>
                    </a:lnTo>
                    <a:lnTo>
                      <a:pt x="2129790" y="2618794"/>
                    </a:lnTo>
                    <a:lnTo>
                      <a:pt x="2135188" y="2616563"/>
                    </a:lnTo>
                    <a:lnTo>
                      <a:pt x="2139633" y="2614332"/>
                    </a:lnTo>
                    <a:lnTo>
                      <a:pt x="2143760" y="2612101"/>
                    </a:lnTo>
                    <a:lnTo>
                      <a:pt x="2146618" y="2609232"/>
                    </a:lnTo>
                    <a:lnTo>
                      <a:pt x="2147570" y="2607958"/>
                    </a:lnTo>
                    <a:lnTo>
                      <a:pt x="2148523" y="2606683"/>
                    </a:lnTo>
                    <a:lnTo>
                      <a:pt x="2148840" y="2605089"/>
                    </a:lnTo>
                    <a:lnTo>
                      <a:pt x="2148840" y="2604133"/>
                    </a:lnTo>
                    <a:lnTo>
                      <a:pt x="2148523" y="2602858"/>
                    </a:lnTo>
                    <a:lnTo>
                      <a:pt x="2148206" y="2601583"/>
                    </a:lnTo>
                    <a:lnTo>
                      <a:pt x="2146936" y="2600627"/>
                    </a:lnTo>
                    <a:lnTo>
                      <a:pt x="2145666" y="2599352"/>
                    </a:lnTo>
                    <a:lnTo>
                      <a:pt x="2141220" y="2596483"/>
                    </a:lnTo>
                    <a:lnTo>
                      <a:pt x="2136776" y="2593615"/>
                    </a:lnTo>
                    <a:lnTo>
                      <a:pt x="2131060" y="2591383"/>
                    </a:lnTo>
                    <a:lnTo>
                      <a:pt x="2125663" y="2588515"/>
                    </a:lnTo>
                    <a:lnTo>
                      <a:pt x="2112646" y="2583734"/>
                    </a:lnTo>
                    <a:lnTo>
                      <a:pt x="2098358" y="2579590"/>
                    </a:lnTo>
                    <a:lnTo>
                      <a:pt x="2083436" y="2575766"/>
                    </a:lnTo>
                    <a:lnTo>
                      <a:pt x="2067878" y="2572259"/>
                    </a:lnTo>
                    <a:lnTo>
                      <a:pt x="2052638" y="2569710"/>
                    </a:lnTo>
                    <a:lnTo>
                      <a:pt x="2038033" y="2567479"/>
                    </a:lnTo>
                    <a:lnTo>
                      <a:pt x="2018666" y="2565566"/>
                    </a:lnTo>
                    <a:lnTo>
                      <a:pt x="1998980" y="2564291"/>
                    </a:lnTo>
                    <a:lnTo>
                      <a:pt x="1998980" y="2546123"/>
                    </a:lnTo>
                    <a:lnTo>
                      <a:pt x="1998663" y="2545167"/>
                    </a:lnTo>
                    <a:lnTo>
                      <a:pt x="1997710" y="2543892"/>
                    </a:lnTo>
                    <a:lnTo>
                      <a:pt x="1996758" y="2542936"/>
                    </a:lnTo>
                    <a:lnTo>
                      <a:pt x="1995170" y="2542299"/>
                    </a:lnTo>
                    <a:lnTo>
                      <a:pt x="1992630" y="2541342"/>
                    </a:lnTo>
                    <a:lnTo>
                      <a:pt x="1990726" y="2540705"/>
                    </a:lnTo>
                    <a:lnTo>
                      <a:pt x="1987868" y="2540705"/>
                    </a:lnTo>
                    <a:lnTo>
                      <a:pt x="1985328" y="2540386"/>
                    </a:lnTo>
                    <a:lnTo>
                      <a:pt x="1938656" y="2540386"/>
                    </a:lnTo>
                    <a:close/>
                    <a:moveTo>
                      <a:pt x="1959293" y="2522537"/>
                    </a:moveTo>
                    <a:lnTo>
                      <a:pt x="1982788" y="2522856"/>
                    </a:lnTo>
                    <a:lnTo>
                      <a:pt x="2005966" y="2523493"/>
                    </a:lnTo>
                    <a:lnTo>
                      <a:pt x="2028826" y="2524450"/>
                    </a:lnTo>
                    <a:lnTo>
                      <a:pt x="2051368" y="2526043"/>
                    </a:lnTo>
                    <a:lnTo>
                      <a:pt x="2073910" y="2527637"/>
                    </a:lnTo>
                    <a:lnTo>
                      <a:pt x="2095500" y="2529868"/>
                    </a:lnTo>
                    <a:lnTo>
                      <a:pt x="2116773" y="2532737"/>
                    </a:lnTo>
                    <a:lnTo>
                      <a:pt x="2137728" y="2535605"/>
                    </a:lnTo>
                    <a:lnTo>
                      <a:pt x="2158048" y="2538793"/>
                    </a:lnTo>
                    <a:lnTo>
                      <a:pt x="2177733" y="2542299"/>
                    </a:lnTo>
                    <a:lnTo>
                      <a:pt x="2197100" y="2546123"/>
                    </a:lnTo>
                    <a:lnTo>
                      <a:pt x="2215516" y="2550586"/>
                    </a:lnTo>
                    <a:lnTo>
                      <a:pt x="2233613" y="2555367"/>
                    </a:lnTo>
                    <a:lnTo>
                      <a:pt x="2251076" y="2560148"/>
                    </a:lnTo>
                    <a:lnTo>
                      <a:pt x="2267586" y="2565247"/>
                    </a:lnTo>
                    <a:lnTo>
                      <a:pt x="2283778" y="2570666"/>
                    </a:lnTo>
                    <a:lnTo>
                      <a:pt x="2298700" y="2576403"/>
                    </a:lnTo>
                    <a:lnTo>
                      <a:pt x="2313306" y="2582140"/>
                    </a:lnTo>
                    <a:lnTo>
                      <a:pt x="2326640" y="2588515"/>
                    </a:lnTo>
                    <a:lnTo>
                      <a:pt x="2339658" y="2594889"/>
                    </a:lnTo>
                    <a:lnTo>
                      <a:pt x="2351723" y="2601583"/>
                    </a:lnTo>
                    <a:lnTo>
                      <a:pt x="2362518" y="2608914"/>
                    </a:lnTo>
                    <a:lnTo>
                      <a:pt x="2372996" y="2615607"/>
                    </a:lnTo>
                    <a:lnTo>
                      <a:pt x="2381886" y="2622938"/>
                    </a:lnTo>
                    <a:lnTo>
                      <a:pt x="2390140" y="2630587"/>
                    </a:lnTo>
                    <a:lnTo>
                      <a:pt x="2397443" y="2638237"/>
                    </a:lnTo>
                    <a:lnTo>
                      <a:pt x="2403793" y="2645568"/>
                    </a:lnTo>
                    <a:lnTo>
                      <a:pt x="2406016" y="2649711"/>
                    </a:lnTo>
                    <a:lnTo>
                      <a:pt x="2408873" y="2653855"/>
                    </a:lnTo>
                    <a:lnTo>
                      <a:pt x="2410778" y="2657998"/>
                    </a:lnTo>
                    <a:lnTo>
                      <a:pt x="2412683" y="2661823"/>
                    </a:lnTo>
                    <a:lnTo>
                      <a:pt x="2414270" y="2665967"/>
                    </a:lnTo>
                    <a:lnTo>
                      <a:pt x="2415540" y="2670110"/>
                    </a:lnTo>
                    <a:lnTo>
                      <a:pt x="2416810" y="2674254"/>
                    </a:lnTo>
                    <a:lnTo>
                      <a:pt x="2417446" y="2678397"/>
                    </a:lnTo>
                    <a:lnTo>
                      <a:pt x="2417763" y="2682541"/>
                    </a:lnTo>
                    <a:lnTo>
                      <a:pt x="2417763" y="2686684"/>
                    </a:lnTo>
                    <a:lnTo>
                      <a:pt x="2417763" y="2691147"/>
                    </a:lnTo>
                    <a:lnTo>
                      <a:pt x="2417446" y="2694971"/>
                    </a:lnTo>
                    <a:lnTo>
                      <a:pt x="2416810" y="2699434"/>
                    </a:lnTo>
                    <a:lnTo>
                      <a:pt x="2415540" y="2703896"/>
                    </a:lnTo>
                    <a:lnTo>
                      <a:pt x="2414270" y="2707721"/>
                    </a:lnTo>
                    <a:lnTo>
                      <a:pt x="2412683" y="2711864"/>
                    </a:lnTo>
                    <a:lnTo>
                      <a:pt x="2410778" y="2716008"/>
                    </a:lnTo>
                    <a:lnTo>
                      <a:pt x="2408873" y="2720151"/>
                    </a:lnTo>
                    <a:lnTo>
                      <a:pt x="2406016" y="2723976"/>
                    </a:lnTo>
                    <a:lnTo>
                      <a:pt x="2403793" y="2728120"/>
                    </a:lnTo>
                    <a:lnTo>
                      <a:pt x="2397443" y="2735769"/>
                    </a:lnTo>
                    <a:lnTo>
                      <a:pt x="2390140" y="2743419"/>
                    </a:lnTo>
                    <a:lnTo>
                      <a:pt x="2381886" y="2751068"/>
                    </a:lnTo>
                    <a:lnTo>
                      <a:pt x="2372996" y="2758080"/>
                    </a:lnTo>
                    <a:lnTo>
                      <a:pt x="2362518" y="2765093"/>
                    </a:lnTo>
                    <a:lnTo>
                      <a:pt x="2351723" y="2772105"/>
                    </a:lnTo>
                    <a:lnTo>
                      <a:pt x="2339658" y="2778798"/>
                    </a:lnTo>
                    <a:lnTo>
                      <a:pt x="2326640" y="2785173"/>
                    </a:lnTo>
                    <a:lnTo>
                      <a:pt x="2313306" y="2791229"/>
                    </a:lnTo>
                    <a:lnTo>
                      <a:pt x="2298700" y="2797284"/>
                    </a:lnTo>
                    <a:lnTo>
                      <a:pt x="2283778" y="2803340"/>
                    </a:lnTo>
                    <a:lnTo>
                      <a:pt x="2267586" y="2808440"/>
                    </a:lnTo>
                    <a:lnTo>
                      <a:pt x="2251076" y="2813540"/>
                    </a:lnTo>
                    <a:lnTo>
                      <a:pt x="2233613" y="2818640"/>
                    </a:lnTo>
                    <a:lnTo>
                      <a:pt x="2215516" y="2823102"/>
                    </a:lnTo>
                    <a:lnTo>
                      <a:pt x="2197100" y="2827245"/>
                    </a:lnTo>
                    <a:lnTo>
                      <a:pt x="2177733" y="2831389"/>
                    </a:lnTo>
                    <a:lnTo>
                      <a:pt x="2158048" y="2834895"/>
                    </a:lnTo>
                    <a:lnTo>
                      <a:pt x="2137728" y="2838401"/>
                    </a:lnTo>
                    <a:lnTo>
                      <a:pt x="2116773" y="2841270"/>
                    </a:lnTo>
                    <a:lnTo>
                      <a:pt x="2095500" y="2844138"/>
                    </a:lnTo>
                    <a:lnTo>
                      <a:pt x="2073910" y="2846051"/>
                    </a:lnTo>
                    <a:lnTo>
                      <a:pt x="2051368" y="2847963"/>
                    </a:lnTo>
                    <a:lnTo>
                      <a:pt x="2028826" y="2849238"/>
                    </a:lnTo>
                    <a:lnTo>
                      <a:pt x="2005966" y="2850513"/>
                    </a:lnTo>
                    <a:lnTo>
                      <a:pt x="1982788" y="2851150"/>
                    </a:lnTo>
                    <a:lnTo>
                      <a:pt x="1959293" y="2851150"/>
                    </a:lnTo>
                    <a:lnTo>
                      <a:pt x="1935480" y="2851150"/>
                    </a:lnTo>
                    <a:lnTo>
                      <a:pt x="1912303" y="2850513"/>
                    </a:lnTo>
                    <a:lnTo>
                      <a:pt x="1889443" y="2849238"/>
                    </a:lnTo>
                    <a:lnTo>
                      <a:pt x="1866900" y="2847963"/>
                    </a:lnTo>
                    <a:lnTo>
                      <a:pt x="1844358" y="2846051"/>
                    </a:lnTo>
                    <a:lnTo>
                      <a:pt x="1822768" y="2844138"/>
                    </a:lnTo>
                    <a:lnTo>
                      <a:pt x="1801496" y="2841270"/>
                    </a:lnTo>
                    <a:lnTo>
                      <a:pt x="1780540" y="2838401"/>
                    </a:lnTo>
                    <a:lnTo>
                      <a:pt x="1760220" y="2834895"/>
                    </a:lnTo>
                    <a:lnTo>
                      <a:pt x="1740536" y="2831389"/>
                    </a:lnTo>
                    <a:lnTo>
                      <a:pt x="1721168" y="2827245"/>
                    </a:lnTo>
                    <a:lnTo>
                      <a:pt x="1702753" y="2823102"/>
                    </a:lnTo>
                    <a:lnTo>
                      <a:pt x="1684656" y="2818640"/>
                    </a:lnTo>
                    <a:lnTo>
                      <a:pt x="1667193" y="2813540"/>
                    </a:lnTo>
                    <a:lnTo>
                      <a:pt x="1650683" y="2808440"/>
                    </a:lnTo>
                    <a:lnTo>
                      <a:pt x="1634490" y="2803340"/>
                    </a:lnTo>
                    <a:lnTo>
                      <a:pt x="1619568" y="2797284"/>
                    </a:lnTo>
                    <a:lnTo>
                      <a:pt x="1604963" y="2791229"/>
                    </a:lnTo>
                    <a:lnTo>
                      <a:pt x="1591628" y="2785173"/>
                    </a:lnTo>
                    <a:lnTo>
                      <a:pt x="1578610" y="2778798"/>
                    </a:lnTo>
                    <a:lnTo>
                      <a:pt x="1566863" y="2772105"/>
                    </a:lnTo>
                    <a:lnTo>
                      <a:pt x="1555750" y="2765093"/>
                    </a:lnTo>
                    <a:lnTo>
                      <a:pt x="1545273" y="2758080"/>
                    </a:lnTo>
                    <a:lnTo>
                      <a:pt x="1536383" y="2751068"/>
                    </a:lnTo>
                    <a:lnTo>
                      <a:pt x="1528128" y="2743419"/>
                    </a:lnTo>
                    <a:lnTo>
                      <a:pt x="1520826" y="2735769"/>
                    </a:lnTo>
                    <a:lnTo>
                      <a:pt x="1514793" y="2728120"/>
                    </a:lnTo>
                    <a:lnTo>
                      <a:pt x="1511936" y="2723976"/>
                    </a:lnTo>
                    <a:lnTo>
                      <a:pt x="1509396" y="2720151"/>
                    </a:lnTo>
                    <a:lnTo>
                      <a:pt x="1507490" y="2716008"/>
                    </a:lnTo>
                    <a:lnTo>
                      <a:pt x="1505586" y="2711864"/>
                    </a:lnTo>
                    <a:lnTo>
                      <a:pt x="1503998" y="2707721"/>
                    </a:lnTo>
                    <a:lnTo>
                      <a:pt x="1502410" y="2703896"/>
                    </a:lnTo>
                    <a:lnTo>
                      <a:pt x="1501776" y="2699434"/>
                    </a:lnTo>
                    <a:lnTo>
                      <a:pt x="1500823" y="2694971"/>
                    </a:lnTo>
                    <a:lnTo>
                      <a:pt x="1500506" y="2691147"/>
                    </a:lnTo>
                    <a:lnTo>
                      <a:pt x="1500188" y="2686684"/>
                    </a:lnTo>
                    <a:lnTo>
                      <a:pt x="1500506" y="2682541"/>
                    </a:lnTo>
                    <a:lnTo>
                      <a:pt x="1500823" y="2678397"/>
                    </a:lnTo>
                    <a:lnTo>
                      <a:pt x="1501776" y="2674254"/>
                    </a:lnTo>
                    <a:lnTo>
                      <a:pt x="1502410" y="2670110"/>
                    </a:lnTo>
                    <a:lnTo>
                      <a:pt x="1503998" y="2665967"/>
                    </a:lnTo>
                    <a:lnTo>
                      <a:pt x="1505586" y="2661823"/>
                    </a:lnTo>
                    <a:lnTo>
                      <a:pt x="1507490" y="2657998"/>
                    </a:lnTo>
                    <a:lnTo>
                      <a:pt x="1509396" y="2653855"/>
                    </a:lnTo>
                    <a:lnTo>
                      <a:pt x="1511936" y="2649711"/>
                    </a:lnTo>
                    <a:lnTo>
                      <a:pt x="1514793" y="2645568"/>
                    </a:lnTo>
                    <a:lnTo>
                      <a:pt x="1520826" y="2638237"/>
                    </a:lnTo>
                    <a:lnTo>
                      <a:pt x="1528128" y="2630587"/>
                    </a:lnTo>
                    <a:lnTo>
                      <a:pt x="1536383" y="2622938"/>
                    </a:lnTo>
                    <a:lnTo>
                      <a:pt x="1545273" y="2615607"/>
                    </a:lnTo>
                    <a:lnTo>
                      <a:pt x="1555750" y="2608914"/>
                    </a:lnTo>
                    <a:lnTo>
                      <a:pt x="1566863" y="2601583"/>
                    </a:lnTo>
                    <a:lnTo>
                      <a:pt x="1578610" y="2594889"/>
                    </a:lnTo>
                    <a:lnTo>
                      <a:pt x="1591628" y="2588515"/>
                    </a:lnTo>
                    <a:lnTo>
                      <a:pt x="1604963" y="2582140"/>
                    </a:lnTo>
                    <a:lnTo>
                      <a:pt x="1619568" y="2576403"/>
                    </a:lnTo>
                    <a:lnTo>
                      <a:pt x="1634490" y="2570666"/>
                    </a:lnTo>
                    <a:lnTo>
                      <a:pt x="1650683" y="2565247"/>
                    </a:lnTo>
                    <a:lnTo>
                      <a:pt x="1667193" y="2560148"/>
                    </a:lnTo>
                    <a:lnTo>
                      <a:pt x="1684656" y="2555367"/>
                    </a:lnTo>
                    <a:lnTo>
                      <a:pt x="1702753" y="2550586"/>
                    </a:lnTo>
                    <a:lnTo>
                      <a:pt x="1721168" y="2546123"/>
                    </a:lnTo>
                    <a:lnTo>
                      <a:pt x="1740536" y="2542299"/>
                    </a:lnTo>
                    <a:lnTo>
                      <a:pt x="1760220" y="2538793"/>
                    </a:lnTo>
                    <a:lnTo>
                      <a:pt x="1780540" y="2535605"/>
                    </a:lnTo>
                    <a:lnTo>
                      <a:pt x="1801496" y="2532737"/>
                    </a:lnTo>
                    <a:lnTo>
                      <a:pt x="1822768" y="2529868"/>
                    </a:lnTo>
                    <a:lnTo>
                      <a:pt x="1844358" y="2527637"/>
                    </a:lnTo>
                    <a:lnTo>
                      <a:pt x="1866900" y="2526043"/>
                    </a:lnTo>
                    <a:lnTo>
                      <a:pt x="1889443" y="2524450"/>
                    </a:lnTo>
                    <a:lnTo>
                      <a:pt x="1912303" y="2523493"/>
                    </a:lnTo>
                    <a:lnTo>
                      <a:pt x="1935480" y="2522856"/>
                    </a:lnTo>
                    <a:lnTo>
                      <a:pt x="1959293" y="2522537"/>
                    </a:lnTo>
                    <a:close/>
                    <a:moveTo>
                      <a:pt x="2854584" y="2507933"/>
                    </a:moveTo>
                    <a:lnTo>
                      <a:pt x="2854584" y="2625091"/>
                    </a:lnTo>
                    <a:lnTo>
                      <a:pt x="2873946" y="2630488"/>
                    </a:lnTo>
                    <a:lnTo>
                      <a:pt x="2893626" y="2636203"/>
                    </a:lnTo>
                    <a:lnTo>
                      <a:pt x="2914258" y="2640966"/>
                    </a:lnTo>
                    <a:lnTo>
                      <a:pt x="2935524" y="2645728"/>
                    </a:lnTo>
                    <a:lnTo>
                      <a:pt x="2935524" y="2529523"/>
                    </a:lnTo>
                    <a:lnTo>
                      <a:pt x="2914258" y="2524761"/>
                    </a:lnTo>
                    <a:lnTo>
                      <a:pt x="2893626" y="2519363"/>
                    </a:lnTo>
                    <a:lnTo>
                      <a:pt x="2873946" y="2513965"/>
                    </a:lnTo>
                    <a:lnTo>
                      <a:pt x="2854584" y="2507933"/>
                    </a:lnTo>
                    <a:close/>
                    <a:moveTo>
                      <a:pt x="2692385" y="2444750"/>
                    </a:moveTo>
                    <a:lnTo>
                      <a:pt x="2692385" y="2542223"/>
                    </a:lnTo>
                    <a:lnTo>
                      <a:pt x="2695241" y="2545081"/>
                    </a:lnTo>
                    <a:lnTo>
                      <a:pt x="2698098" y="2548256"/>
                    </a:lnTo>
                    <a:lnTo>
                      <a:pt x="2705399" y="2554923"/>
                    </a:lnTo>
                    <a:lnTo>
                      <a:pt x="2714921" y="2561591"/>
                    </a:lnTo>
                    <a:lnTo>
                      <a:pt x="2725078" y="2568576"/>
                    </a:lnTo>
                    <a:lnTo>
                      <a:pt x="2737140" y="2576196"/>
                    </a:lnTo>
                    <a:lnTo>
                      <a:pt x="2748884" y="2582863"/>
                    </a:lnTo>
                    <a:lnTo>
                      <a:pt x="2761581" y="2589213"/>
                    </a:lnTo>
                    <a:lnTo>
                      <a:pt x="2773325" y="2595246"/>
                    </a:lnTo>
                    <a:lnTo>
                      <a:pt x="2773325" y="2486343"/>
                    </a:lnTo>
                    <a:lnTo>
                      <a:pt x="2758407" y="2480628"/>
                    </a:lnTo>
                    <a:lnTo>
                      <a:pt x="2744441" y="2475230"/>
                    </a:lnTo>
                    <a:lnTo>
                      <a:pt x="2732379" y="2469198"/>
                    </a:lnTo>
                    <a:lnTo>
                      <a:pt x="2721269" y="2464118"/>
                    </a:lnTo>
                    <a:lnTo>
                      <a:pt x="2712064" y="2458720"/>
                    </a:lnTo>
                    <a:lnTo>
                      <a:pt x="2704446" y="2453958"/>
                    </a:lnTo>
                    <a:lnTo>
                      <a:pt x="2697781" y="2449195"/>
                    </a:lnTo>
                    <a:lnTo>
                      <a:pt x="2692385" y="2444750"/>
                    </a:lnTo>
                    <a:close/>
                    <a:moveTo>
                      <a:pt x="3744614" y="2439353"/>
                    </a:moveTo>
                    <a:lnTo>
                      <a:pt x="3737949" y="2444433"/>
                    </a:lnTo>
                    <a:lnTo>
                      <a:pt x="3730648" y="2449195"/>
                    </a:lnTo>
                    <a:lnTo>
                      <a:pt x="3722713" y="2454275"/>
                    </a:lnTo>
                    <a:lnTo>
                      <a:pt x="3715095" y="2459038"/>
                    </a:lnTo>
                    <a:lnTo>
                      <a:pt x="3706524" y="2462848"/>
                    </a:lnTo>
                    <a:lnTo>
                      <a:pt x="3698907" y="2466975"/>
                    </a:lnTo>
                    <a:lnTo>
                      <a:pt x="3691289" y="2470468"/>
                    </a:lnTo>
                    <a:lnTo>
                      <a:pt x="3683671" y="2473325"/>
                    </a:lnTo>
                    <a:lnTo>
                      <a:pt x="3683671" y="2592706"/>
                    </a:lnTo>
                    <a:lnTo>
                      <a:pt x="3692558" y="2588578"/>
                    </a:lnTo>
                    <a:lnTo>
                      <a:pt x="3701128" y="2583816"/>
                    </a:lnTo>
                    <a:lnTo>
                      <a:pt x="3709381" y="2579053"/>
                    </a:lnTo>
                    <a:lnTo>
                      <a:pt x="3717634" y="2573973"/>
                    </a:lnTo>
                    <a:lnTo>
                      <a:pt x="3725252" y="2568258"/>
                    </a:lnTo>
                    <a:lnTo>
                      <a:pt x="3732235" y="2563178"/>
                    </a:lnTo>
                    <a:lnTo>
                      <a:pt x="3738901" y="2557781"/>
                    </a:lnTo>
                    <a:lnTo>
                      <a:pt x="3744614" y="2553018"/>
                    </a:lnTo>
                    <a:lnTo>
                      <a:pt x="3744614" y="2439353"/>
                    </a:lnTo>
                    <a:close/>
                    <a:moveTo>
                      <a:pt x="3151360" y="2322195"/>
                    </a:moveTo>
                    <a:lnTo>
                      <a:pt x="3151360" y="2437130"/>
                    </a:lnTo>
                    <a:lnTo>
                      <a:pt x="3174848" y="2437765"/>
                    </a:lnTo>
                    <a:lnTo>
                      <a:pt x="3198972" y="2437765"/>
                    </a:lnTo>
                    <a:lnTo>
                      <a:pt x="3215477" y="2437765"/>
                    </a:lnTo>
                    <a:lnTo>
                      <a:pt x="3231983" y="2437448"/>
                    </a:lnTo>
                    <a:lnTo>
                      <a:pt x="3231983" y="2322512"/>
                    </a:lnTo>
                    <a:lnTo>
                      <a:pt x="3198972" y="2323147"/>
                    </a:lnTo>
                    <a:lnTo>
                      <a:pt x="3174848" y="2323147"/>
                    </a:lnTo>
                    <a:lnTo>
                      <a:pt x="3151360" y="2322195"/>
                    </a:lnTo>
                    <a:close/>
                    <a:moveTo>
                      <a:pt x="3815080" y="2317750"/>
                    </a:moveTo>
                    <a:lnTo>
                      <a:pt x="3816033" y="2325370"/>
                    </a:lnTo>
                    <a:lnTo>
                      <a:pt x="3816350" y="2332673"/>
                    </a:lnTo>
                    <a:lnTo>
                      <a:pt x="3816350" y="2483803"/>
                    </a:lnTo>
                    <a:lnTo>
                      <a:pt x="3816033" y="2484438"/>
                    </a:lnTo>
                    <a:lnTo>
                      <a:pt x="3815398" y="2493010"/>
                    </a:lnTo>
                    <a:lnTo>
                      <a:pt x="3814763" y="2498408"/>
                    </a:lnTo>
                    <a:lnTo>
                      <a:pt x="3813493" y="2504123"/>
                    </a:lnTo>
                    <a:lnTo>
                      <a:pt x="3811906" y="2509520"/>
                    </a:lnTo>
                    <a:lnTo>
                      <a:pt x="3810319" y="2514600"/>
                    </a:lnTo>
                    <a:lnTo>
                      <a:pt x="3808097" y="2520316"/>
                    </a:lnTo>
                    <a:lnTo>
                      <a:pt x="3805558" y="2525713"/>
                    </a:lnTo>
                    <a:lnTo>
                      <a:pt x="3803019" y="2530793"/>
                    </a:lnTo>
                    <a:lnTo>
                      <a:pt x="3799844" y="2536508"/>
                    </a:lnTo>
                    <a:lnTo>
                      <a:pt x="3796036" y="2541588"/>
                    </a:lnTo>
                    <a:lnTo>
                      <a:pt x="3792226" y="2546668"/>
                    </a:lnTo>
                    <a:lnTo>
                      <a:pt x="3788418" y="2551748"/>
                    </a:lnTo>
                    <a:lnTo>
                      <a:pt x="3783974" y="2556828"/>
                    </a:lnTo>
                    <a:lnTo>
                      <a:pt x="3779212" y="2561591"/>
                    </a:lnTo>
                    <a:lnTo>
                      <a:pt x="3774134" y="2566671"/>
                    </a:lnTo>
                    <a:lnTo>
                      <a:pt x="3768420" y="2571433"/>
                    </a:lnTo>
                    <a:lnTo>
                      <a:pt x="3763024" y="2576513"/>
                    </a:lnTo>
                    <a:lnTo>
                      <a:pt x="3750963" y="2586038"/>
                    </a:lnTo>
                    <a:lnTo>
                      <a:pt x="3737314" y="2595246"/>
                    </a:lnTo>
                    <a:lnTo>
                      <a:pt x="3722713" y="2604136"/>
                    </a:lnTo>
                    <a:lnTo>
                      <a:pt x="3707477" y="2613026"/>
                    </a:lnTo>
                    <a:lnTo>
                      <a:pt x="3690971" y="2621281"/>
                    </a:lnTo>
                    <a:lnTo>
                      <a:pt x="3673513" y="2628901"/>
                    </a:lnTo>
                    <a:lnTo>
                      <a:pt x="3655103" y="2636838"/>
                    </a:lnTo>
                    <a:lnTo>
                      <a:pt x="3635424" y="2644458"/>
                    </a:lnTo>
                    <a:lnTo>
                      <a:pt x="3615109" y="2651443"/>
                    </a:lnTo>
                    <a:lnTo>
                      <a:pt x="3593842" y="2658111"/>
                    </a:lnTo>
                    <a:lnTo>
                      <a:pt x="3571941" y="2664461"/>
                    </a:lnTo>
                    <a:lnTo>
                      <a:pt x="3549087" y="2670493"/>
                    </a:lnTo>
                    <a:lnTo>
                      <a:pt x="3525281" y="2675891"/>
                    </a:lnTo>
                    <a:lnTo>
                      <a:pt x="3501157" y="2680971"/>
                    </a:lnTo>
                    <a:lnTo>
                      <a:pt x="3476082" y="2685733"/>
                    </a:lnTo>
                    <a:lnTo>
                      <a:pt x="3450371" y="2689861"/>
                    </a:lnTo>
                    <a:lnTo>
                      <a:pt x="3424343" y="2693671"/>
                    </a:lnTo>
                    <a:lnTo>
                      <a:pt x="3397680" y="2697163"/>
                    </a:lnTo>
                    <a:lnTo>
                      <a:pt x="3370065" y="2700021"/>
                    </a:lnTo>
                    <a:lnTo>
                      <a:pt x="3341815" y="2702561"/>
                    </a:lnTo>
                    <a:lnTo>
                      <a:pt x="3313565" y="2704466"/>
                    </a:lnTo>
                    <a:lnTo>
                      <a:pt x="3284680" y="2705736"/>
                    </a:lnTo>
                    <a:lnTo>
                      <a:pt x="3255478" y="2706371"/>
                    </a:lnTo>
                    <a:lnTo>
                      <a:pt x="3225959" y="2706688"/>
                    </a:lnTo>
                    <a:lnTo>
                      <a:pt x="3195487" y="2706371"/>
                    </a:lnTo>
                    <a:lnTo>
                      <a:pt x="3165650" y="2705736"/>
                    </a:lnTo>
                    <a:lnTo>
                      <a:pt x="3136130" y="2704148"/>
                    </a:lnTo>
                    <a:lnTo>
                      <a:pt x="3106928" y="2701926"/>
                    </a:lnTo>
                    <a:lnTo>
                      <a:pt x="3078678" y="2699703"/>
                    </a:lnTo>
                    <a:lnTo>
                      <a:pt x="3050428" y="2696528"/>
                    </a:lnTo>
                    <a:lnTo>
                      <a:pt x="3022813" y="2693353"/>
                    </a:lnTo>
                    <a:lnTo>
                      <a:pt x="2996150" y="2688908"/>
                    </a:lnTo>
                    <a:lnTo>
                      <a:pt x="2970122" y="2684781"/>
                    </a:lnTo>
                    <a:lnTo>
                      <a:pt x="2944729" y="2680018"/>
                    </a:lnTo>
                    <a:lnTo>
                      <a:pt x="2919971" y="2674303"/>
                    </a:lnTo>
                    <a:lnTo>
                      <a:pt x="2895847" y="2668588"/>
                    </a:lnTo>
                    <a:lnTo>
                      <a:pt x="2872994" y="2662556"/>
                    </a:lnTo>
                    <a:lnTo>
                      <a:pt x="2850775" y="2655888"/>
                    </a:lnTo>
                    <a:lnTo>
                      <a:pt x="2829190" y="2648903"/>
                    </a:lnTo>
                    <a:lnTo>
                      <a:pt x="2808876" y="2641601"/>
                    </a:lnTo>
                    <a:lnTo>
                      <a:pt x="2789196" y="2633663"/>
                    </a:lnTo>
                    <a:lnTo>
                      <a:pt x="2770469" y="2625408"/>
                    </a:lnTo>
                    <a:lnTo>
                      <a:pt x="2753328" y="2617153"/>
                    </a:lnTo>
                    <a:lnTo>
                      <a:pt x="2736823" y="2608581"/>
                    </a:lnTo>
                    <a:lnTo>
                      <a:pt x="2721269" y="2599373"/>
                    </a:lnTo>
                    <a:lnTo>
                      <a:pt x="2706986" y="2590483"/>
                    </a:lnTo>
                    <a:lnTo>
                      <a:pt x="2693972" y="2580641"/>
                    </a:lnTo>
                    <a:lnTo>
                      <a:pt x="2688258" y="2575878"/>
                    </a:lnTo>
                    <a:lnTo>
                      <a:pt x="2682227" y="2570798"/>
                    </a:lnTo>
                    <a:lnTo>
                      <a:pt x="2676831" y="2566036"/>
                    </a:lnTo>
                    <a:lnTo>
                      <a:pt x="2671753" y="2560956"/>
                    </a:lnTo>
                    <a:lnTo>
                      <a:pt x="2666991" y="2555558"/>
                    </a:lnTo>
                    <a:lnTo>
                      <a:pt x="2662548" y="2550161"/>
                    </a:lnTo>
                    <a:lnTo>
                      <a:pt x="2658104" y="2545081"/>
                    </a:lnTo>
                    <a:lnTo>
                      <a:pt x="2654612" y="2540001"/>
                    </a:lnTo>
                    <a:lnTo>
                      <a:pt x="2651121" y="2534286"/>
                    </a:lnTo>
                    <a:lnTo>
                      <a:pt x="2647947" y="2528888"/>
                    </a:lnTo>
                    <a:lnTo>
                      <a:pt x="2645090" y="2523808"/>
                    </a:lnTo>
                    <a:lnTo>
                      <a:pt x="2642868" y="2518093"/>
                    </a:lnTo>
                    <a:lnTo>
                      <a:pt x="2640329" y="2512695"/>
                    </a:lnTo>
                    <a:lnTo>
                      <a:pt x="2638742" y="2506663"/>
                    </a:lnTo>
                    <a:lnTo>
                      <a:pt x="2637789" y="2501265"/>
                    </a:lnTo>
                    <a:lnTo>
                      <a:pt x="2636520" y="2495868"/>
                    </a:lnTo>
                    <a:lnTo>
                      <a:pt x="2636202" y="2489835"/>
                    </a:lnTo>
                    <a:lnTo>
                      <a:pt x="2635885" y="2484438"/>
                    </a:lnTo>
                    <a:lnTo>
                      <a:pt x="2635250" y="2484438"/>
                    </a:lnTo>
                    <a:lnTo>
                      <a:pt x="2635250" y="2375535"/>
                    </a:lnTo>
                    <a:lnTo>
                      <a:pt x="2646360" y="2383790"/>
                    </a:lnTo>
                    <a:lnTo>
                      <a:pt x="2657786" y="2392045"/>
                    </a:lnTo>
                    <a:lnTo>
                      <a:pt x="2670166" y="2399983"/>
                    </a:lnTo>
                    <a:lnTo>
                      <a:pt x="2683180" y="2407285"/>
                    </a:lnTo>
                    <a:lnTo>
                      <a:pt x="2696511" y="2414905"/>
                    </a:lnTo>
                    <a:lnTo>
                      <a:pt x="2710160" y="2421890"/>
                    </a:lnTo>
                    <a:lnTo>
                      <a:pt x="2724761" y="2429193"/>
                    </a:lnTo>
                    <a:lnTo>
                      <a:pt x="2740314" y="2435860"/>
                    </a:lnTo>
                    <a:lnTo>
                      <a:pt x="2755550" y="2442210"/>
                    </a:lnTo>
                    <a:lnTo>
                      <a:pt x="2771738" y="2448243"/>
                    </a:lnTo>
                    <a:lnTo>
                      <a:pt x="2788244" y="2453958"/>
                    </a:lnTo>
                    <a:lnTo>
                      <a:pt x="2805384" y="2459673"/>
                    </a:lnTo>
                    <a:lnTo>
                      <a:pt x="2822525" y="2465070"/>
                    </a:lnTo>
                    <a:lnTo>
                      <a:pt x="2840300" y="2470150"/>
                    </a:lnTo>
                    <a:lnTo>
                      <a:pt x="2858393" y="2474913"/>
                    </a:lnTo>
                    <a:lnTo>
                      <a:pt x="2877120" y="2479675"/>
                    </a:lnTo>
                    <a:lnTo>
                      <a:pt x="2895530" y="2483803"/>
                    </a:lnTo>
                    <a:lnTo>
                      <a:pt x="2914892" y="2487930"/>
                    </a:lnTo>
                    <a:lnTo>
                      <a:pt x="2934255" y="2491423"/>
                    </a:lnTo>
                    <a:lnTo>
                      <a:pt x="2953617" y="2494915"/>
                    </a:lnTo>
                    <a:lnTo>
                      <a:pt x="2973614" y="2498090"/>
                    </a:lnTo>
                    <a:lnTo>
                      <a:pt x="2993294" y="2501265"/>
                    </a:lnTo>
                    <a:lnTo>
                      <a:pt x="3013926" y="2503488"/>
                    </a:lnTo>
                    <a:lnTo>
                      <a:pt x="3033923" y="2506028"/>
                    </a:lnTo>
                    <a:lnTo>
                      <a:pt x="3054555" y="2508250"/>
                    </a:lnTo>
                    <a:lnTo>
                      <a:pt x="3074869" y="2509838"/>
                    </a:lnTo>
                    <a:lnTo>
                      <a:pt x="3095819" y="2511425"/>
                    </a:lnTo>
                    <a:lnTo>
                      <a:pt x="3116451" y="2512695"/>
                    </a:lnTo>
                    <a:lnTo>
                      <a:pt x="3137400" y="2513965"/>
                    </a:lnTo>
                    <a:lnTo>
                      <a:pt x="3158032" y="2514600"/>
                    </a:lnTo>
                    <a:lnTo>
                      <a:pt x="3178981" y="2514918"/>
                    </a:lnTo>
                    <a:lnTo>
                      <a:pt x="3199613" y="2514918"/>
                    </a:lnTo>
                    <a:lnTo>
                      <a:pt x="3224372" y="2514918"/>
                    </a:lnTo>
                    <a:lnTo>
                      <a:pt x="3249765" y="2514283"/>
                    </a:lnTo>
                    <a:lnTo>
                      <a:pt x="3274523" y="2513330"/>
                    </a:lnTo>
                    <a:lnTo>
                      <a:pt x="3299282" y="2511743"/>
                    </a:lnTo>
                    <a:lnTo>
                      <a:pt x="3324040" y="2510473"/>
                    </a:lnTo>
                    <a:lnTo>
                      <a:pt x="3348481" y="2507933"/>
                    </a:lnTo>
                    <a:lnTo>
                      <a:pt x="3372922" y="2505710"/>
                    </a:lnTo>
                    <a:lnTo>
                      <a:pt x="3397680" y="2502535"/>
                    </a:lnTo>
                    <a:lnTo>
                      <a:pt x="3421486" y="2499360"/>
                    </a:lnTo>
                    <a:lnTo>
                      <a:pt x="3445292" y="2495233"/>
                    </a:lnTo>
                    <a:lnTo>
                      <a:pt x="3468464" y="2491423"/>
                    </a:lnTo>
                    <a:lnTo>
                      <a:pt x="3491635" y="2486978"/>
                    </a:lnTo>
                    <a:lnTo>
                      <a:pt x="3514171" y="2481898"/>
                    </a:lnTo>
                    <a:lnTo>
                      <a:pt x="3536390" y="2476818"/>
                    </a:lnTo>
                    <a:lnTo>
                      <a:pt x="3557974" y="2471420"/>
                    </a:lnTo>
                    <a:lnTo>
                      <a:pt x="3579241" y="2465070"/>
                    </a:lnTo>
                    <a:lnTo>
                      <a:pt x="3599873" y="2458720"/>
                    </a:lnTo>
                    <a:lnTo>
                      <a:pt x="3619870" y="2452053"/>
                    </a:lnTo>
                    <a:lnTo>
                      <a:pt x="3639233" y="2444750"/>
                    </a:lnTo>
                    <a:lnTo>
                      <a:pt x="3657643" y="2437448"/>
                    </a:lnTo>
                    <a:lnTo>
                      <a:pt x="3676053" y="2429510"/>
                    </a:lnTo>
                    <a:lnTo>
                      <a:pt x="3692876" y="2421255"/>
                    </a:lnTo>
                    <a:lnTo>
                      <a:pt x="3709381" y="2412365"/>
                    </a:lnTo>
                    <a:lnTo>
                      <a:pt x="3724935" y="2403475"/>
                    </a:lnTo>
                    <a:lnTo>
                      <a:pt x="3739853" y="2393950"/>
                    </a:lnTo>
                    <a:lnTo>
                      <a:pt x="3753502" y="2384108"/>
                    </a:lnTo>
                    <a:lnTo>
                      <a:pt x="3766198" y="2374265"/>
                    </a:lnTo>
                    <a:lnTo>
                      <a:pt x="3772547" y="2368550"/>
                    </a:lnTo>
                    <a:lnTo>
                      <a:pt x="3777943" y="2363470"/>
                    </a:lnTo>
                    <a:lnTo>
                      <a:pt x="3783656" y="2358073"/>
                    </a:lnTo>
                    <a:lnTo>
                      <a:pt x="3789052" y="2352675"/>
                    </a:lnTo>
                    <a:lnTo>
                      <a:pt x="3793814" y="2346960"/>
                    </a:lnTo>
                    <a:lnTo>
                      <a:pt x="3798575" y="2341563"/>
                    </a:lnTo>
                    <a:lnTo>
                      <a:pt x="3803336" y="2335530"/>
                    </a:lnTo>
                    <a:lnTo>
                      <a:pt x="3807145" y="2329498"/>
                    </a:lnTo>
                    <a:lnTo>
                      <a:pt x="3811271" y="2323783"/>
                    </a:lnTo>
                    <a:lnTo>
                      <a:pt x="3815080" y="2317750"/>
                    </a:lnTo>
                    <a:close/>
                    <a:moveTo>
                      <a:pt x="2989478" y="2307907"/>
                    </a:moveTo>
                    <a:lnTo>
                      <a:pt x="2989478" y="2423478"/>
                    </a:lnTo>
                    <a:lnTo>
                      <a:pt x="3009158" y="2426018"/>
                    </a:lnTo>
                    <a:lnTo>
                      <a:pt x="3029472" y="2428240"/>
                    </a:lnTo>
                    <a:lnTo>
                      <a:pt x="3049469" y="2430780"/>
                    </a:lnTo>
                    <a:lnTo>
                      <a:pt x="3070419" y="2432685"/>
                    </a:lnTo>
                    <a:lnTo>
                      <a:pt x="3070419" y="2317432"/>
                    </a:lnTo>
                    <a:lnTo>
                      <a:pt x="3049469" y="2315527"/>
                    </a:lnTo>
                    <a:lnTo>
                      <a:pt x="3029472" y="2313305"/>
                    </a:lnTo>
                    <a:lnTo>
                      <a:pt x="3009158" y="2310765"/>
                    </a:lnTo>
                    <a:lnTo>
                      <a:pt x="2989478" y="2307907"/>
                    </a:lnTo>
                    <a:close/>
                    <a:moveTo>
                      <a:pt x="2827597" y="2271395"/>
                    </a:moveTo>
                    <a:lnTo>
                      <a:pt x="2827597" y="2388553"/>
                    </a:lnTo>
                    <a:lnTo>
                      <a:pt x="2846959" y="2393950"/>
                    </a:lnTo>
                    <a:lnTo>
                      <a:pt x="2866956" y="2399665"/>
                    </a:lnTo>
                    <a:lnTo>
                      <a:pt x="2887588" y="2404428"/>
                    </a:lnTo>
                    <a:lnTo>
                      <a:pt x="2908220" y="2408873"/>
                    </a:lnTo>
                    <a:lnTo>
                      <a:pt x="2908220" y="2292985"/>
                    </a:lnTo>
                    <a:lnTo>
                      <a:pt x="2887588" y="2288222"/>
                    </a:lnTo>
                    <a:lnTo>
                      <a:pt x="2866956" y="2282825"/>
                    </a:lnTo>
                    <a:lnTo>
                      <a:pt x="2846959" y="2277110"/>
                    </a:lnTo>
                    <a:lnTo>
                      <a:pt x="2827597" y="2271395"/>
                    </a:lnTo>
                    <a:close/>
                    <a:moveTo>
                      <a:pt x="3717945" y="2227897"/>
                    </a:moveTo>
                    <a:lnTo>
                      <a:pt x="3711914" y="2232025"/>
                    </a:lnTo>
                    <a:lnTo>
                      <a:pt x="3704931" y="2235517"/>
                    </a:lnTo>
                    <a:lnTo>
                      <a:pt x="3696678" y="2239327"/>
                    </a:lnTo>
                    <a:lnTo>
                      <a:pt x="3688425" y="2242820"/>
                    </a:lnTo>
                    <a:lnTo>
                      <a:pt x="3671285" y="2249487"/>
                    </a:lnTo>
                    <a:lnTo>
                      <a:pt x="3656684" y="2255202"/>
                    </a:lnTo>
                    <a:lnTo>
                      <a:pt x="3656684" y="2356167"/>
                    </a:lnTo>
                    <a:lnTo>
                      <a:pt x="3665254" y="2351722"/>
                    </a:lnTo>
                    <a:lnTo>
                      <a:pt x="3674142" y="2347595"/>
                    </a:lnTo>
                    <a:lnTo>
                      <a:pt x="3682394" y="2342197"/>
                    </a:lnTo>
                    <a:lnTo>
                      <a:pt x="3690647" y="2337117"/>
                    </a:lnTo>
                    <a:lnTo>
                      <a:pt x="3698582" y="2331720"/>
                    </a:lnTo>
                    <a:lnTo>
                      <a:pt x="3705566" y="2326640"/>
                    </a:lnTo>
                    <a:lnTo>
                      <a:pt x="3711914" y="2321560"/>
                    </a:lnTo>
                    <a:lnTo>
                      <a:pt x="3717945" y="2316162"/>
                    </a:lnTo>
                    <a:lnTo>
                      <a:pt x="3717945" y="2227897"/>
                    </a:lnTo>
                    <a:close/>
                    <a:moveTo>
                      <a:pt x="2665715" y="2187575"/>
                    </a:moveTo>
                    <a:lnTo>
                      <a:pt x="2665715" y="2305685"/>
                    </a:lnTo>
                    <a:lnTo>
                      <a:pt x="2668254" y="2308542"/>
                    </a:lnTo>
                    <a:lnTo>
                      <a:pt x="2671429" y="2311717"/>
                    </a:lnTo>
                    <a:lnTo>
                      <a:pt x="2678729" y="2318385"/>
                    </a:lnTo>
                    <a:lnTo>
                      <a:pt x="2687934" y="2325052"/>
                    </a:lnTo>
                    <a:lnTo>
                      <a:pt x="2698726" y="2332037"/>
                    </a:lnTo>
                    <a:lnTo>
                      <a:pt x="2710153" y="2339657"/>
                    </a:lnTo>
                    <a:lnTo>
                      <a:pt x="2722215" y="2346325"/>
                    </a:lnTo>
                    <a:lnTo>
                      <a:pt x="2734594" y="2352675"/>
                    </a:lnTo>
                    <a:lnTo>
                      <a:pt x="2746656" y="2358390"/>
                    </a:lnTo>
                    <a:lnTo>
                      <a:pt x="2746656" y="2239327"/>
                    </a:lnTo>
                    <a:lnTo>
                      <a:pt x="2734594" y="2233612"/>
                    </a:lnTo>
                    <a:lnTo>
                      <a:pt x="2723167" y="2227580"/>
                    </a:lnTo>
                    <a:lnTo>
                      <a:pt x="2712058" y="2221230"/>
                    </a:lnTo>
                    <a:lnTo>
                      <a:pt x="2701583" y="2214562"/>
                    </a:lnTo>
                    <a:lnTo>
                      <a:pt x="2691743" y="2208212"/>
                    </a:lnTo>
                    <a:lnTo>
                      <a:pt x="2682538" y="2201545"/>
                    </a:lnTo>
                    <a:lnTo>
                      <a:pt x="2673650" y="2194560"/>
                    </a:lnTo>
                    <a:lnTo>
                      <a:pt x="2665715" y="2187575"/>
                    </a:lnTo>
                    <a:close/>
                    <a:moveTo>
                      <a:pt x="2609850" y="2081212"/>
                    </a:moveTo>
                    <a:lnTo>
                      <a:pt x="2613342" y="2087245"/>
                    </a:lnTo>
                    <a:lnTo>
                      <a:pt x="2617468" y="2092960"/>
                    </a:lnTo>
                    <a:lnTo>
                      <a:pt x="2621594" y="2098675"/>
                    </a:lnTo>
                    <a:lnTo>
                      <a:pt x="2626038" y="2104390"/>
                    </a:lnTo>
                    <a:lnTo>
                      <a:pt x="2631117" y="2110105"/>
                    </a:lnTo>
                    <a:lnTo>
                      <a:pt x="2635878" y="2115502"/>
                    </a:lnTo>
                    <a:lnTo>
                      <a:pt x="2641274" y="2120900"/>
                    </a:lnTo>
                    <a:lnTo>
                      <a:pt x="2646988" y="2126615"/>
                    </a:lnTo>
                    <a:lnTo>
                      <a:pt x="2658732" y="2136775"/>
                    </a:lnTo>
                    <a:lnTo>
                      <a:pt x="2671746" y="2146935"/>
                    </a:lnTo>
                    <a:lnTo>
                      <a:pt x="2685712" y="2157095"/>
                    </a:lnTo>
                    <a:lnTo>
                      <a:pt x="2700631" y="2165985"/>
                    </a:lnTo>
                    <a:lnTo>
                      <a:pt x="2715867" y="2175192"/>
                    </a:lnTo>
                    <a:lnTo>
                      <a:pt x="2732372" y="2183765"/>
                    </a:lnTo>
                    <a:lnTo>
                      <a:pt x="2749830" y="2192020"/>
                    </a:lnTo>
                    <a:lnTo>
                      <a:pt x="2767923" y="2199957"/>
                    </a:lnTo>
                    <a:lnTo>
                      <a:pt x="2786650" y="2207895"/>
                    </a:lnTo>
                    <a:lnTo>
                      <a:pt x="2805695" y="2214880"/>
                    </a:lnTo>
                    <a:lnTo>
                      <a:pt x="2826009" y="2221547"/>
                    </a:lnTo>
                    <a:lnTo>
                      <a:pt x="2846959" y="2227897"/>
                    </a:lnTo>
                    <a:lnTo>
                      <a:pt x="2867591" y="2234247"/>
                    </a:lnTo>
                    <a:lnTo>
                      <a:pt x="2889492" y="2239645"/>
                    </a:lnTo>
                    <a:lnTo>
                      <a:pt x="2912029" y="2245042"/>
                    </a:lnTo>
                    <a:lnTo>
                      <a:pt x="2934248" y="2250122"/>
                    </a:lnTo>
                    <a:lnTo>
                      <a:pt x="2957102" y="2254250"/>
                    </a:lnTo>
                    <a:lnTo>
                      <a:pt x="2980908" y="2258695"/>
                    </a:lnTo>
                    <a:lnTo>
                      <a:pt x="3004396" y="2262187"/>
                    </a:lnTo>
                    <a:lnTo>
                      <a:pt x="3028203" y="2265680"/>
                    </a:lnTo>
                    <a:lnTo>
                      <a:pt x="3052644" y="2268537"/>
                    </a:lnTo>
                    <a:lnTo>
                      <a:pt x="3077084" y="2271395"/>
                    </a:lnTo>
                    <a:lnTo>
                      <a:pt x="3101525" y="2273300"/>
                    </a:lnTo>
                    <a:lnTo>
                      <a:pt x="3125966" y="2275205"/>
                    </a:lnTo>
                    <a:lnTo>
                      <a:pt x="3150725" y="2276792"/>
                    </a:lnTo>
                    <a:lnTo>
                      <a:pt x="3175800" y="2277745"/>
                    </a:lnTo>
                    <a:lnTo>
                      <a:pt x="3200559" y="2278380"/>
                    </a:lnTo>
                    <a:lnTo>
                      <a:pt x="3225317" y="2278380"/>
                    </a:lnTo>
                    <a:lnTo>
                      <a:pt x="3246266" y="2278380"/>
                    </a:lnTo>
                    <a:lnTo>
                      <a:pt x="3267216" y="2278062"/>
                    </a:lnTo>
                    <a:lnTo>
                      <a:pt x="3288165" y="2277110"/>
                    </a:lnTo>
                    <a:lnTo>
                      <a:pt x="3308797" y="2276157"/>
                    </a:lnTo>
                    <a:lnTo>
                      <a:pt x="3329429" y="2274887"/>
                    </a:lnTo>
                    <a:lnTo>
                      <a:pt x="3350378" y="2273300"/>
                    </a:lnTo>
                    <a:lnTo>
                      <a:pt x="3371010" y="2271712"/>
                    </a:lnTo>
                    <a:lnTo>
                      <a:pt x="3391325" y="2269807"/>
                    </a:lnTo>
                    <a:lnTo>
                      <a:pt x="3411957" y="2267267"/>
                    </a:lnTo>
                    <a:lnTo>
                      <a:pt x="3431954" y="2264727"/>
                    </a:lnTo>
                    <a:lnTo>
                      <a:pt x="3451951" y="2261870"/>
                    </a:lnTo>
                    <a:lnTo>
                      <a:pt x="3471948" y="2258695"/>
                    </a:lnTo>
                    <a:lnTo>
                      <a:pt x="3491628" y="2255202"/>
                    </a:lnTo>
                    <a:lnTo>
                      <a:pt x="3510990" y="2251710"/>
                    </a:lnTo>
                    <a:lnTo>
                      <a:pt x="3530035" y="2247582"/>
                    </a:lnTo>
                    <a:lnTo>
                      <a:pt x="3548763" y="2243455"/>
                    </a:lnTo>
                    <a:lnTo>
                      <a:pt x="3567173" y="2239010"/>
                    </a:lnTo>
                    <a:lnTo>
                      <a:pt x="3585265" y="2233930"/>
                    </a:lnTo>
                    <a:lnTo>
                      <a:pt x="3603041" y="2229167"/>
                    </a:lnTo>
                    <a:lnTo>
                      <a:pt x="3620498" y="2223452"/>
                    </a:lnTo>
                    <a:lnTo>
                      <a:pt x="3637004" y="2218055"/>
                    </a:lnTo>
                    <a:lnTo>
                      <a:pt x="3653510" y="2212022"/>
                    </a:lnTo>
                    <a:lnTo>
                      <a:pt x="3669698" y="2206307"/>
                    </a:lnTo>
                    <a:lnTo>
                      <a:pt x="3685251" y="2199957"/>
                    </a:lnTo>
                    <a:lnTo>
                      <a:pt x="3700170" y="2193290"/>
                    </a:lnTo>
                    <a:lnTo>
                      <a:pt x="3714770" y="2185987"/>
                    </a:lnTo>
                    <a:lnTo>
                      <a:pt x="3728419" y="2179002"/>
                    </a:lnTo>
                    <a:lnTo>
                      <a:pt x="3741751" y="2171382"/>
                    </a:lnTo>
                    <a:lnTo>
                      <a:pt x="3754765" y="2164080"/>
                    </a:lnTo>
                    <a:lnTo>
                      <a:pt x="3767144" y="2156142"/>
                    </a:lnTo>
                    <a:lnTo>
                      <a:pt x="3778571" y="2147887"/>
                    </a:lnTo>
                    <a:lnTo>
                      <a:pt x="3789363" y="2139632"/>
                    </a:lnTo>
                    <a:lnTo>
                      <a:pt x="3789363" y="2247265"/>
                    </a:lnTo>
                    <a:lnTo>
                      <a:pt x="3788728" y="2247582"/>
                    </a:lnTo>
                    <a:lnTo>
                      <a:pt x="3788728" y="2252027"/>
                    </a:lnTo>
                    <a:lnTo>
                      <a:pt x="3788411" y="2256472"/>
                    </a:lnTo>
                    <a:lnTo>
                      <a:pt x="3787776" y="2261870"/>
                    </a:lnTo>
                    <a:lnTo>
                      <a:pt x="3786506" y="2267267"/>
                    </a:lnTo>
                    <a:lnTo>
                      <a:pt x="3785237" y="2272982"/>
                    </a:lnTo>
                    <a:lnTo>
                      <a:pt x="3783332" y="2278062"/>
                    </a:lnTo>
                    <a:lnTo>
                      <a:pt x="3781428" y="2283460"/>
                    </a:lnTo>
                    <a:lnTo>
                      <a:pt x="3778571" y="2289175"/>
                    </a:lnTo>
                    <a:lnTo>
                      <a:pt x="3775714" y="2294255"/>
                    </a:lnTo>
                    <a:lnTo>
                      <a:pt x="3772540" y="2299335"/>
                    </a:lnTo>
                    <a:lnTo>
                      <a:pt x="3769048" y="2304732"/>
                    </a:lnTo>
                    <a:lnTo>
                      <a:pt x="3765557" y="2310130"/>
                    </a:lnTo>
                    <a:lnTo>
                      <a:pt x="3761113" y="2315210"/>
                    </a:lnTo>
                    <a:lnTo>
                      <a:pt x="3756987" y="2320290"/>
                    </a:lnTo>
                    <a:lnTo>
                      <a:pt x="3752226" y="2325052"/>
                    </a:lnTo>
                    <a:lnTo>
                      <a:pt x="3747147" y="2330132"/>
                    </a:lnTo>
                    <a:lnTo>
                      <a:pt x="3741433" y="2334895"/>
                    </a:lnTo>
                    <a:lnTo>
                      <a:pt x="3736037" y="2339975"/>
                    </a:lnTo>
                    <a:lnTo>
                      <a:pt x="3723658" y="2349500"/>
                    </a:lnTo>
                    <a:lnTo>
                      <a:pt x="3710327" y="2358390"/>
                    </a:lnTo>
                    <a:lnTo>
                      <a:pt x="3696043" y="2367598"/>
                    </a:lnTo>
                    <a:lnTo>
                      <a:pt x="3680490" y="2376170"/>
                    </a:lnTo>
                    <a:lnTo>
                      <a:pt x="3663667" y="2384425"/>
                    </a:lnTo>
                    <a:lnTo>
                      <a:pt x="3646526" y="2392363"/>
                    </a:lnTo>
                    <a:lnTo>
                      <a:pt x="3627799" y="2400300"/>
                    </a:lnTo>
                    <a:lnTo>
                      <a:pt x="3608754" y="2407920"/>
                    </a:lnTo>
                    <a:lnTo>
                      <a:pt x="3588122" y="2414905"/>
                    </a:lnTo>
                    <a:lnTo>
                      <a:pt x="3566855" y="2421573"/>
                    </a:lnTo>
                    <a:lnTo>
                      <a:pt x="3544636" y="2427923"/>
                    </a:lnTo>
                    <a:lnTo>
                      <a:pt x="3522417" y="2433955"/>
                    </a:lnTo>
                    <a:lnTo>
                      <a:pt x="3498611" y="2439353"/>
                    </a:lnTo>
                    <a:lnTo>
                      <a:pt x="3474170" y="2444433"/>
                    </a:lnTo>
                    <a:lnTo>
                      <a:pt x="3449412" y="2449195"/>
                    </a:lnTo>
                    <a:lnTo>
                      <a:pt x="3423701" y="2453323"/>
                    </a:lnTo>
                    <a:lnTo>
                      <a:pt x="3397356" y="2457133"/>
                    </a:lnTo>
                    <a:lnTo>
                      <a:pt x="3370376" y="2460625"/>
                    </a:lnTo>
                    <a:lnTo>
                      <a:pt x="3343395" y="2463483"/>
                    </a:lnTo>
                    <a:lnTo>
                      <a:pt x="3315146" y="2465705"/>
                    </a:lnTo>
                    <a:lnTo>
                      <a:pt x="3286896" y="2467928"/>
                    </a:lnTo>
                    <a:lnTo>
                      <a:pt x="3258011" y="2468880"/>
                    </a:lnTo>
                    <a:lnTo>
                      <a:pt x="3228491" y="2469833"/>
                    </a:lnTo>
                    <a:lnTo>
                      <a:pt x="3198972" y="2470150"/>
                    </a:lnTo>
                    <a:lnTo>
                      <a:pt x="3168500" y="2469833"/>
                    </a:lnTo>
                    <a:lnTo>
                      <a:pt x="3138663" y="2468880"/>
                    </a:lnTo>
                    <a:lnTo>
                      <a:pt x="3109143" y="2467293"/>
                    </a:lnTo>
                    <a:lnTo>
                      <a:pt x="3080259" y="2465388"/>
                    </a:lnTo>
                    <a:lnTo>
                      <a:pt x="3051374" y="2463165"/>
                    </a:lnTo>
                    <a:lnTo>
                      <a:pt x="3023441" y="2459990"/>
                    </a:lnTo>
                    <a:lnTo>
                      <a:pt x="2996144" y="2456815"/>
                    </a:lnTo>
                    <a:lnTo>
                      <a:pt x="2969481" y="2452370"/>
                    </a:lnTo>
                    <a:lnTo>
                      <a:pt x="2943453" y="2447925"/>
                    </a:lnTo>
                    <a:lnTo>
                      <a:pt x="2917742" y="2443480"/>
                    </a:lnTo>
                    <a:lnTo>
                      <a:pt x="2892984" y="2437765"/>
                    </a:lnTo>
                    <a:lnTo>
                      <a:pt x="2869178" y="2432050"/>
                    </a:lnTo>
                    <a:lnTo>
                      <a:pt x="2846007" y="2426018"/>
                    </a:lnTo>
                    <a:lnTo>
                      <a:pt x="2823470" y="2419350"/>
                    </a:lnTo>
                    <a:lnTo>
                      <a:pt x="2802203" y="2412048"/>
                    </a:lnTo>
                    <a:lnTo>
                      <a:pt x="2781889" y="2405063"/>
                    </a:lnTo>
                    <a:lnTo>
                      <a:pt x="2762527" y="2397125"/>
                    </a:lnTo>
                    <a:lnTo>
                      <a:pt x="2743799" y="2389188"/>
                    </a:lnTo>
                    <a:lnTo>
                      <a:pt x="2726024" y="2380615"/>
                    </a:lnTo>
                    <a:lnTo>
                      <a:pt x="2709518" y="2372043"/>
                    </a:lnTo>
                    <a:lnTo>
                      <a:pt x="2694600" y="2362835"/>
                    </a:lnTo>
                    <a:lnTo>
                      <a:pt x="2679999" y="2353945"/>
                    </a:lnTo>
                    <a:lnTo>
                      <a:pt x="2666985" y="2343785"/>
                    </a:lnTo>
                    <a:lnTo>
                      <a:pt x="2660954" y="2339340"/>
                    </a:lnTo>
                    <a:lnTo>
                      <a:pt x="2655240" y="2333942"/>
                    </a:lnTo>
                    <a:lnTo>
                      <a:pt x="2650162" y="2328862"/>
                    </a:lnTo>
                    <a:lnTo>
                      <a:pt x="2645083" y="2324100"/>
                    </a:lnTo>
                    <a:lnTo>
                      <a:pt x="2639687" y="2319020"/>
                    </a:lnTo>
                    <a:lnTo>
                      <a:pt x="2635561" y="2313622"/>
                    </a:lnTo>
                    <a:lnTo>
                      <a:pt x="2631434" y="2308542"/>
                    </a:lnTo>
                    <a:lnTo>
                      <a:pt x="2627625" y="2303145"/>
                    </a:lnTo>
                    <a:lnTo>
                      <a:pt x="2624134" y="2297747"/>
                    </a:lnTo>
                    <a:lnTo>
                      <a:pt x="2620960" y="2292350"/>
                    </a:lnTo>
                    <a:lnTo>
                      <a:pt x="2618103" y="2286635"/>
                    </a:lnTo>
                    <a:lnTo>
                      <a:pt x="2615881" y="2281555"/>
                    </a:lnTo>
                    <a:lnTo>
                      <a:pt x="2613659" y="2275840"/>
                    </a:lnTo>
                    <a:lnTo>
                      <a:pt x="2612072" y="2270125"/>
                    </a:lnTo>
                    <a:lnTo>
                      <a:pt x="2610485" y="2264727"/>
                    </a:lnTo>
                    <a:lnTo>
                      <a:pt x="2609850" y="2259012"/>
                    </a:lnTo>
                    <a:lnTo>
                      <a:pt x="2609215" y="2253297"/>
                    </a:lnTo>
                    <a:lnTo>
                      <a:pt x="2609215" y="2247582"/>
                    </a:lnTo>
                    <a:lnTo>
                      <a:pt x="2608580" y="2247582"/>
                    </a:lnTo>
                    <a:lnTo>
                      <a:pt x="2608580" y="2101215"/>
                    </a:lnTo>
                    <a:lnTo>
                      <a:pt x="2608263" y="2097405"/>
                    </a:lnTo>
                    <a:lnTo>
                      <a:pt x="2608580" y="2089150"/>
                    </a:lnTo>
                    <a:lnTo>
                      <a:pt x="2609850" y="2081212"/>
                    </a:lnTo>
                    <a:close/>
                    <a:moveTo>
                      <a:pt x="3270250" y="1882775"/>
                    </a:moveTo>
                    <a:lnTo>
                      <a:pt x="3307579" y="1890615"/>
                    </a:lnTo>
                    <a:lnTo>
                      <a:pt x="3314856" y="1892183"/>
                    </a:lnTo>
                    <a:lnTo>
                      <a:pt x="3321499" y="1894064"/>
                    </a:lnTo>
                    <a:lnTo>
                      <a:pt x="3326877" y="1895945"/>
                    </a:lnTo>
                    <a:lnTo>
                      <a:pt x="3331622" y="1898141"/>
                    </a:lnTo>
                    <a:lnTo>
                      <a:pt x="3336367" y="1900649"/>
                    </a:lnTo>
                    <a:lnTo>
                      <a:pt x="3340164" y="1902844"/>
                    </a:lnTo>
                    <a:lnTo>
                      <a:pt x="3348389" y="1908802"/>
                    </a:lnTo>
                    <a:lnTo>
                      <a:pt x="3351236" y="1911625"/>
                    </a:lnTo>
                    <a:lnTo>
                      <a:pt x="3353767" y="1914133"/>
                    </a:lnTo>
                    <a:lnTo>
                      <a:pt x="3355665" y="1916955"/>
                    </a:lnTo>
                    <a:lnTo>
                      <a:pt x="3356930" y="1919778"/>
                    </a:lnTo>
                    <a:lnTo>
                      <a:pt x="3357563" y="1922913"/>
                    </a:lnTo>
                    <a:lnTo>
                      <a:pt x="3357563" y="1925422"/>
                    </a:lnTo>
                    <a:lnTo>
                      <a:pt x="3357247" y="1928244"/>
                    </a:lnTo>
                    <a:lnTo>
                      <a:pt x="3355981" y="1931066"/>
                    </a:lnTo>
                    <a:lnTo>
                      <a:pt x="3354716" y="1933889"/>
                    </a:lnTo>
                    <a:lnTo>
                      <a:pt x="3352818" y="1936397"/>
                    </a:lnTo>
                    <a:lnTo>
                      <a:pt x="3350603" y="1939220"/>
                    </a:lnTo>
                    <a:lnTo>
                      <a:pt x="3347440" y="1941415"/>
                    </a:lnTo>
                    <a:lnTo>
                      <a:pt x="3344276" y="1943923"/>
                    </a:lnTo>
                    <a:lnTo>
                      <a:pt x="3340164" y="1945805"/>
                    </a:lnTo>
                    <a:lnTo>
                      <a:pt x="3336051" y="1947686"/>
                    </a:lnTo>
                    <a:lnTo>
                      <a:pt x="3331306" y="1949568"/>
                    </a:lnTo>
                    <a:lnTo>
                      <a:pt x="3324979" y="1951763"/>
                    </a:lnTo>
                    <a:lnTo>
                      <a:pt x="3318335" y="1953644"/>
                    </a:lnTo>
                    <a:lnTo>
                      <a:pt x="3310743" y="1955212"/>
                    </a:lnTo>
                    <a:lnTo>
                      <a:pt x="3303467" y="1956466"/>
                    </a:lnTo>
                    <a:lnTo>
                      <a:pt x="3295558" y="1957094"/>
                    </a:lnTo>
                    <a:lnTo>
                      <a:pt x="3287333" y="1958034"/>
                    </a:lnTo>
                    <a:lnTo>
                      <a:pt x="3270250" y="1958975"/>
                    </a:lnTo>
                    <a:lnTo>
                      <a:pt x="3270250" y="1882775"/>
                    </a:lnTo>
                    <a:close/>
                    <a:moveTo>
                      <a:pt x="2635250" y="1862137"/>
                    </a:moveTo>
                    <a:lnTo>
                      <a:pt x="2635885" y="1868810"/>
                    </a:lnTo>
                    <a:lnTo>
                      <a:pt x="2636520" y="1875166"/>
                    </a:lnTo>
                    <a:lnTo>
                      <a:pt x="2637789" y="1881521"/>
                    </a:lnTo>
                    <a:lnTo>
                      <a:pt x="2639694" y="1887559"/>
                    </a:lnTo>
                    <a:lnTo>
                      <a:pt x="2641598" y="1893914"/>
                    </a:lnTo>
                    <a:lnTo>
                      <a:pt x="2644455" y="1900270"/>
                    </a:lnTo>
                    <a:lnTo>
                      <a:pt x="2647629" y="1906307"/>
                    </a:lnTo>
                    <a:lnTo>
                      <a:pt x="2650803" y="1912663"/>
                    </a:lnTo>
                    <a:lnTo>
                      <a:pt x="2654612" y="1918383"/>
                    </a:lnTo>
                    <a:lnTo>
                      <a:pt x="2659056" y="1924420"/>
                    </a:lnTo>
                    <a:lnTo>
                      <a:pt x="2663817" y="1930458"/>
                    </a:lnTo>
                    <a:lnTo>
                      <a:pt x="2668896" y="1936178"/>
                    </a:lnTo>
                    <a:lnTo>
                      <a:pt x="2673975" y="1941898"/>
                    </a:lnTo>
                    <a:lnTo>
                      <a:pt x="2680005" y="1947618"/>
                    </a:lnTo>
                    <a:lnTo>
                      <a:pt x="2686354" y="1953338"/>
                    </a:lnTo>
                    <a:lnTo>
                      <a:pt x="2692385" y="1958740"/>
                    </a:lnTo>
                    <a:lnTo>
                      <a:pt x="2692385" y="2069006"/>
                    </a:lnTo>
                    <a:lnTo>
                      <a:pt x="2695241" y="2071549"/>
                    </a:lnTo>
                    <a:lnTo>
                      <a:pt x="2698098" y="2074726"/>
                    </a:lnTo>
                    <a:lnTo>
                      <a:pt x="2705399" y="2081400"/>
                    </a:lnTo>
                    <a:lnTo>
                      <a:pt x="2714921" y="2088391"/>
                    </a:lnTo>
                    <a:lnTo>
                      <a:pt x="2725078" y="2095699"/>
                    </a:lnTo>
                    <a:lnTo>
                      <a:pt x="2737140" y="2103008"/>
                    </a:lnTo>
                    <a:lnTo>
                      <a:pt x="2748884" y="2109681"/>
                    </a:lnTo>
                    <a:lnTo>
                      <a:pt x="2761581" y="2116354"/>
                    </a:lnTo>
                    <a:lnTo>
                      <a:pt x="2773325" y="2121757"/>
                    </a:lnTo>
                    <a:lnTo>
                      <a:pt x="2773325" y="2007994"/>
                    </a:lnTo>
                    <a:lnTo>
                      <a:pt x="2792370" y="2016256"/>
                    </a:lnTo>
                    <a:lnTo>
                      <a:pt x="2812050" y="2024201"/>
                    </a:lnTo>
                    <a:lnTo>
                      <a:pt x="2832999" y="2031827"/>
                    </a:lnTo>
                    <a:lnTo>
                      <a:pt x="2854584" y="2038818"/>
                    </a:lnTo>
                    <a:lnTo>
                      <a:pt x="2854584" y="2151945"/>
                    </a:lnTo>
                    <a:lnTo>
                      <a:pt x="2873946" y="2157347"/>
                    </a:lnTo>
                    <a:lnTo>
                      <a:pt x="2893626" y="2162749"/>
                    </a:lnTo>
                    <a:lnTo>
                      <a:pt x="2914258" y="2167516"/>
                    </a:lnTo>
                    <a:lnTo>
                      <a:pt x="2935524" y="2172282"/>
                    </a:lnTo>
                    <a:lnTo>
                      <a:pt x="2935524" y="2060744"/>
                    </a:lnTo>
                    <a:lnTo>
                      <a:pt x="2955204" y="2064558"/>
                    </a:lnTo>
                    <a:lnTo>
                      <a:pt x="2974884" y="2068371"/>
                    </a:lnTo>
                    <a:lnTo>
                      <a:pt x="2995198" y="2071549"/>
                    </a:lnTo>
                    <a:lnTo>
                      <a:pt x="3016148" y="2075362"/>
                    </a:lnTo>
                    <a:lnTo>
                      <a:pt x="3016148" y="2186900"/>
                    </a:lnTo>
                    <a:lnTo>
                      <a:pt x="3035827" y="2189442"/>
                    </a:lnTo>
                    <a:lnTo>
                      <a:pt x="3056142" y="2191666"/>
                    </a:lnTo>
                    <a:lnTo>
                      <a:pt x="3076456" y="2194208"/>
                    </a:lnTo>
                    <a:lnTo>
                      <a:pt x="3097406" y="2196115"/>
                    </a:lnTo>
                    <a:lnTo>
                      <a:pt x="3097406" y="2084577"/>
                    </a:lnTo>
                    <a:lnTo>
                      <a:pt x="3117085" y="2086166"/>
                    </a:lnTo>
                    <a:lnTo>
                      <a:pt x="3137400" y="2087437"/>
                    </a:lnTo>
                    <a:lnTo>
                      <a:pt x="3157715" y="2088708"/>
                    </a:lnTo>
                    <a:lnTo>
                      <a:pt x="3178346" y="2089344"/>
                    </a:lnTo>
                    <a:lnTo>
                      <a:pt x="3178346" y="2200246"/>
                    </a:lnTo>
                    <a:lnTo>
                      <a:pt x="3201835" y="2201199"/>
                    </a:lnTo>
                    <a:lnTo>
                      <a:pt x="3225959" y="2201199"/>
                    </a:lnTo>
                    <a:lnTo>
                      <a:pt x="3258970" y="2200882"/>
                    </a:lnTo>
                    <a:lnTo>
                      <a:pt x="3258970" y="2089344"/>
                    </a:lnTo>
                    <a:lnTo>
                      <a:pt x="3291029" y="2088708"/>
                    </a:lnTo>
                    <a:lnTo>
                      <a:pt x="3322135" y="2087119"/>
                    </a:lnTo>
                    <a:lnTo>
                      <a:pt x="3352925" y="2084577"/>
                    </a:lnTo>
                    <a:lnTo>
                      <a:pt x="3383396" y="2082035"/>
                    </a:lnTo>
                    <a:lnTo>
                      <a:pt x="3412916" y="2078540"/>
                    </a:lnTo>
                    <a:lnTo>
                      <a:pt x="3441801" y="2074091"/>
                    </a:lnTo>
                    <a:lnTo>
                      <a:pt x="3470051" y="2069642"/>
                    </a:lnTo>
                    <a:lnTo>
                      <a:pt x="3497348" y="2064558"/>
                    </a:lnTo>
                    <a:lnTo>
                      <a:pt x="3524011" y="2058520"/>
                    </a:lnTo>
                    <a:lnTo>
                      <a:pt x="3549722" y="2052482"/>
                    </a:lnTo>
                    <a:lnTo>
                      <a:pt x="3574480" y="2046127"/>
                    </a:lnTo>
                    <a:lnTo>
                      <a:pt x="3598604" y="2038500"/>
                    </a:lnTo>
                    <a:lnTo>
                      <a:pt x="3621457" y="2030874"/>
                    </a:lnTo>
                    <a:lnTo>
                      <a:pt x="3643042" y="2023247"/>
                    </a:lnTo>
                    <a:lnTo>
                      <a:pt x="3663991" y="2014350"/>
                    </a:lnTo>
                    <a:lnTo>
                      <a:pt x="3683671" y="2005770"/>
                    </a:lnTo>
                    <a:lnTo>
                      <a:pt x="3683671" y="2119532"/>
                    </a:lnTo>
                    <a:lnTo>
                      <a:pt x="3692558" y="2115083"/>
                    </a:lnTo>
                    <a:lnTo>
                      <a:pt x="3701128" y="2110635"/>
                    </a:lnTo>
                    <a:lnTo>
                      <a:pt x="3709381" y="2105550"/>
                    </a:lnTo>
                    <a:lnTo>
                      <a:pt x="3717634" y="2100466"/>
                    </a:lnTo>
                    <a:lnTo>
                      <a:pt x="3725252" y="2095064"/>
                    </a:lnTo>
                    <a:lnTo>
                      <a:pt x="3732235" y="2089979"/>
                    </a:lnTo>
                    <a:lnTo>
                      <a:pt x="3738901" y="2084577"/>
                    </a:lnTo>
                    <a:lnTo>
                      <a:pt x="3744614" y="2079493"/>
                    </a:lnTo>
                    <a:lnTo>
                      <a:pt x="3744614" y="1970179"/>
                    </a:lnTo>
                    <a:lnTo>
                      <a:pt x="3752867" y="1964142"/>
                    </a:lnTo>
                    <a:lnTo>
                      <a:pt x="3760802" y="1958104"/>
                    </a:lnTo>
                    <a:lnTo>
                      <a:pt x="3767786" y="1951749"/>
                    </a:lnTo>
                    <a:lnTo>
                      <a:pt x="3774769" y="1945393"/>
                    </a:lnTo>
                    <a:lnTo>
                      <a:pt x="3781117" y="1939038"/>
                    </a:lnTo>
                    <a:lnTo>
                      <a:pt x="3786830" y="1932365"/>
                    </a:lnTo>
                    <a:lnTo>
                      <a:pt x="3792226" y="1925691"/>
                    </a:lnTo>
                    <a:lnTo>
                      <a:pt x="3796988" y="1919018"/>
                    </a:lnTo>
                    <a:lnTo>
                      <a:pt x="3801432" y="1912027"/>
                    </a:lnTo>
                    <a:lnTo>
                      <a:pt x="3805240" y="1905354"/>
                    </a:lnTo>
                    <a:lnTo>
                      <a:pt x="3808415" y="1898363"/>
                    </a:lnTo>
                    <a:lnTo>
                      <a:pt x="3811271" y="1891372"/>
                    </a:lnTo>
                    <a:lnTo>
                      <a:pt x="3813176" y="1884063"/>
                    </a:lnTo>
                    <a:lnTo>
                      <a:pt x="3814763" y="1877072"/>
                    </a:lnTo>
                    <a:lnTo>
                      <a:pt x="3816033" y="1869446"/>
                    </a:lnTo>
                    <a:lnTo>
                      <a:pt x="3816350" y="1862455"/>
                    </a:lnTo>
                    <a:lnTo>
                      <a:pt x="3816350" y="2010536"/>
                    </a:lnTo>
                    <a:lnTo>
                      <a:pt x="3816033" y="2010854"/>
                    </a:lnTo>
                    <a:lnTo>
                      <a:pt x="3815398" y="2019434"/>
                    </a:lnTo>
                    <a:lnTo>
                      <a:pt x="3814763" y="2025154"/>
                    </a:lnTo>
                    <a:lnTo>
                      <a:pt x="3813493" y="2030556"/>
                    </a:lnTo>
                    <a:lnTo>
                      <a:pt x="3811906" y="2036276"/>
                    </a:lnTo>
                    <a:lnTo>
                      <a:pt x="3810319" y="2041678"/>
                    </a:lnTo>
                    <a:lnTo>
                      <a:pt x="3808097" y="2046762"/>
                    </a:lnTo>
                    <a:lnTo>
                      <a:pt x="3805558" y="2052482"/>
                    </a:lnTo>
                    <a:lnTo>
                      <a:pt x="3803019" y="2057567"/>
                    </a:lnTo>
                    <a:lnTo>
                      <a:pt x="3799844" y="2062969"/>
                    </a:lnTo>
                    <a:lnTo>
                      <a:pt x="3796036" y="2068053"/>
                    </a:lnTo>
                    <a:lnTo>
                      <a:pt x="3792226" y="2073137"/>
                    </a:lnTo>
                    <a:lnTo>
                      <a:pt x="3788418" y="2078540"/>
                    </a:lnTo>
                    <a:lnTo>
                      <a:pt x="3783974" y="2083624"/>
                    </a:lnTo>
                    <a:lnTo>
                      <a:pt x="3779212" y="2088391"/>
                    </a:lnTo>
                    <a:lnTo>
                      <a:pt x="3774134" y="2093475"/>
                    </a:lnTo>
                    <a:lnTo>
                      <a:pt x="3768420" y="2098241"/>
                    </a:lnTo>
                    <a:lnTo>
                      <a:pt x="3763024" y="2103326"/>
                    </a:lnTo>
                    <a:lnTo>
                      <a:pt x="3750963" y="2112859"/>
                    </a:lnTo>
                    <a:lnTo>
                      <a:pt x="3737314" y="2121757"/>
                    </a:lnTo>
                    <a:lnTo>
                      <a:pt x="3722713" y="2130972"/>
                    </a:lnTo>
                    <a:lnTo>
                      <a:pt x="3707477" y="2139552"/>
                    </a:lnTo>
                    <a:lnTo>
                      <a:pt x="3690971" y="2147814"/>
                    </a:lnTo>
                    <a:lnTo>
                      <a:pt x="3673513" y="2156076"/>
                    </a:lnTo>
                    <a:lnTo>
                      <a:pt x="3655103" y="2163702"/>
                    </a:lnTo>
                    <a:lnTo>
                      <a:pt x="3635424" y="2171011"/>
                    </a:lnTo>
                    <a:lnTo>
                      <a:pt x="3615109" y="2178320"/>
                    </a:lnTo>
                    <a:lnTo>
                      <a:pt x="3593842" y="2184993"/>
                    </a:lnTo>
                    <a:lnTo>
                      <a:pt x="3571941" y="2191349"/>
                    </a:lnTo>
                    <a:lnTo>
                      <a:pt x="3549087" y="2197068"/>
                    </a:lnTo>
                    <a:lnTo>
                      <a:pt x="3525281" y="2202788"/>
                    </a:lnTo>
                    <a:lnTo>
                      <a:pt x="3501157" y="2207873"/>
                    </a:lnTo>
                    <a:lnTo>
                      <a:pt x="3476082" y="2212639"/>
                    </a:lnTo>
                    <a:lnTo>
                      <a:pt x="3450371" y="2217088"/>
                    </a:lnTo>
                    <a:lnTo>
                      <a:pt x="3424343" y="2220584"/>
                    </a:lnTo>
                    <a:lnTo>
                      <a:pt x="3397680" y="2224079"/>
                    </a:lnTo>
                    <a:lnTo>
                      <a:pt x="3370065" y="2226939"/>
                    </a:lnTo>
                    <a:lnTo>
                      <a:pt x="3341815" y="2229163"/>
                    </a:lnTo>
                    <a:lnTo>
                      <a:pt x="3313565" y="2231070"/>
                    </a:lnTo>
                    <a:lnTo>
                      <a:pt x="3284680" y="2232341"/>
                    </a:lnTo>
                    <a:lnTo>
                      <a:pt x="3255478" y="2233294"/>
                    </a:lnTo>
                    <a:lnTo>
                      <a:pt x="3225959" y="2233612"/>
                    </a:lnTo>
                    <a:lnTo>
                      <a:pt x="3195487" y="2233294"/>
                    </a:lnTo>
                    <a:lnTo>
                      <a:pt x="3165650" y="2232341"/>
                    </a:lnTo>
                    <a:lnTo>
                      <a:pt x="3136130" y="2231070"/>
                    </a:lnTo>
                    <a:lnTo>
                      <a:pt x="3106928" y="2229163"/>
                    </a:lnTo>
                    <a:lnTo>
                      <a:pt x="3078678" y="2226303"/>
                    </a:lnTo>
                    <a:lnTo>
                      <a:pt x="3050428" y="2223761"/>
                    </a:lnTo>
                    <a:lnTo>
                      <a:pt x="3022813" y="2220266"/>
                    </a:lnTo>
                    <a:lnTo>
                      <a:pt x="2996150" y="2216135"/>
                    </a:lnTo>
                    <a:lnTo>
                      <a:pt x="2970122" y="2211368"/>
                    </a:lnTo>
                    <a:lnTo>
                      <a:pt x="2944729" y="2206602"/>
                    </a:lnTo>
                    <a:lnTo>
                      <a:pt x="2919971" y="2201199"/>
                    </a:lnTo>
                    <a:lnTo>
                      <a:pt x="2895847" y="2195797"/>
                    </a:lnTo>
                    <a:lnTo>
                      <a:pt x="2872994" y="2189442"/>
                    </a:lnTo>
                    <a:lnTo>
                      <a:pt x="2850775" y="2182769"/>
                    </a:lnTo>
                    <a:lnTo>
                      <a:pt x="2829190" y="2175460"/>
                    </a:lnTo>
                    <a:lnTo>
                      <a:pt x="2808876" y="2168469"/>
                    </a:lnTo>
                    <a:lnTo>
                      <a:pt x="2789196" y="2160525"/>
                    </a:lnTo>
                    <a:lnTo>
                      <a:pt x="2770469" y="2152580"/>
                    </a:lnTo>
                    <a:lnTo>
                      <a:pt x="2753328" y="2144001"/>
                    </a:lnTo>
                    <a:lnTo>
                      <a:pt x="2736823" y="2135103"/>
                    </a:lnTo>
                    <a:lnTo>
                      <a:pt x="2721269" y="2126205"/>
                    </a:lnTo>
                    <a:lnTo>
                      <a:pt x="2706986" y="2116990"/>
                    </a:lnTo>
                    <a:lnTo>
                      <a:pt x="2693972" y="2107139"/>
                    </a:lnTo>
                    <a:lnTo>
                      <a:pt x="2688258" y="2102372"/>
                    </a:lnTo>
                    <a:lnTo>
                      <a:pt x="2682227" y="2097288"/>
                    </a:lnTo>
                    <a:lnTo>
                      <a:pt x="2676831" y="2092522"/>
                    </a:lnTo>
                    <a:lnTo>
                      <a:pt x="2671753" y="2087437"/>
                    </a:lnTo>
                    <a:lnTo>
                      <a:pt x="2666991" y="2082353"/>
                    </a:lnTo>
                    <a:lnTo>
                      <a:pt x="2662548" y="2076951"/>
                    </a:lnTo>
                    <a:lnTo>
                      <a:pt x="2658104" y="2071549"/>
                    </a:lnTo>
                    <a:lnTo>
                      <a:pt x="2654612" y="2066464"/>
                    </a:lnTo>
                    <a:lnTo>
                      <a:pt x="2651121" y="2061062"/>
                    </a:lnTo>
                    <a:lnTo>
                      <a:pt x="2647947" y="2055342"/>
                    </a:lnTo>
                    <a:lnTo>
                      <a:pt x="2645090" y="2050258"/>
                    </a:lnTo>
                    <a:lnTo>
                      <a:pt x="2642868" y="2044856"/>
                    </a:lnTo>
                    <a:lnTo>
                      <a:pt x="2640329" y="2039454"/>
                    </a:lnTo>
                    <a:lnTo>
                      <a:pt x="2638742" y="2033416"/>
                    </a:lnTo>
                    <a:lnTo>
                      <a:pt x="2637789" y="2027696"/>
                    </a:lnTo>
                    <a:lnTo>
                      <a:pt x="2636520" y="2022294"/>
                    </a:lnTo>
                    <a:lnTo>
                      <a:pt x="2636202" y="2016256"/>
                    </a:lnTo>
                    <a:lnTo>
                      <a:pt x="2635885" y="2010854"/>
                    </a:lnTo>
                    <a:lnTo>
                      <a:pt x="2635250" y="2010854"/>
                    </a:lnTo>
                    <a:lnTo>
                      <a:pt x="2635250" y="1862137"/>
                    </a:lnTo>
                    <a:close/>
                    <a:moveTo>
                      <a:pt x="3815353" y="1849331"/>
                    </a:moveTo>
                    <a:lnTo>
                      <a:pt x="3816061" y="1854393"/>
                    </a:lnTo>
                    <a:lnTo>
                      <a:pt x="3816350" y="1860279"/>
                    </a:lnTo>
                    <a:lnTo>
                      <a:pt x="3816061" y="1862137"/>
                    </a:lnTo>
                    <a:lnTo>
                      <a:pt x="3816061" y="1859040"/>
                    </a:lnTo>
                    <a:lnTo>
                      <a:pt x="3815773" y="1853154"/>
                    </a:lnTo>
                    <a:lnTo>
                      <a:pt x="3815353" y="1849331"/>
                    </a:lnTo>
                    <a:close/>
                    <a:moveTo>
                      <a:pt x="2636143" y="1848861"/>
                    </a:moveTo>
                    <a:lnTo>
                      <a:pt x="2635885" y="1853247"/>
                    </a:lnTo>
                    <a:lnTo>
                      <a:pt x="2635250" y="1859280"/>
                    </a:lnTo>
                    <a:lnTo>
                      <a:pt x="2635250" y="1854517"/>
                    </a:lnTo>
                    <a:lnTo>
                      <a:pt x="2636143" y="1848861"/>
                    </a:lnTo>
                    <a:close/>
                    <a:moveTo>
                      <a:pt x="3814618" y="1842622"/>
                    </a:moveTo>
                    <a:lnTo>
                      <a:pt x="3815195" y="1847888"/>
                    </a:lnTo>
                    <a:lnTo>
                      <a:pt x="3815353" y="1849331"/>
                    </a:lnTo>
                    <a:lnTo>
                      <a:pt x="3815195" y="1848198"/>
                    </a:lnTo>
                    <a:lnTo>
                      <a:pt x="3814618" y="1842622"/>
                    </a:lnTo>
                    <a:close/>
                    <a:moveTo>
                      <a:pt x="2638425" y="1836737"/>
                    </a:moveTo>
                    <a:lnTo>
                      <a:pt x="2636838" y="1842770"/>
                    </a:lnTo>
                    <a:lnTo>
                      <a:pt x="2636202" y="1848485"/>
                    </a:lnTo>
                    <a:lnTo>
                      <a:pt x="2636143" y="1848861"/>
                    </a:lnTo>
                    <a:lnTo>
                      <a:pt x="2636202" y="1847850"/>
                    </a:lnTo>
                    <a:lnTo>
                      <a:pt x="2636838" y="1842452"/>
                    </a:lnTo>
                    <a:lnTo>
                      <a:pt x="2638425" y="1836737"/>
                    </a:lnTo>
                    <a:close/>
                    <a:moveTo>
                      <a:pt x="3187700" y="1751012"/>
                    </a:moveTo>
                    <a:lnTo>
                      <a:pt x="3187700" y="1827212"/>
                    </a:lnTo>
                    <a:lnTo>
                      <a:pt x="3172031" y="1824063"/>
                    </a:lnTo>
                    <a:lnTo>
                      <a:pt x="3153163" y="1820285"/>
                    </a:lnTo>
                    <a:lnTo>
                      <a:pt x="3144209" y="1818396"/>
                    </a:lnTo>
                    <a:lnTo>
                      <a:pt x="3136535" y="1816191"/>
                    </a:lnTo>
                    <a:lnTo>
                      <a:pt x="3129179" y="1813987"/>
                    </a:lnTo>
                    <a:lnTo>
                      <a:pt x="3122144" y="1811153"/>
                    </a:lnTo>
                    <a:lnTo>
                      <a:pt x="3115749" y="1808005"/>
                    </a:lnTo>
                    <a:lnTo>
                      <a:pt x="3109673" y="1804541"/>
                    </a:lnTo>
                    <a:lnTo>
                      <a:pt x="3106475" y="1801707"/>
                    </a:lnTo>
                    <a:lnTo>
                      <a:pt x="3103917" y="1799503"/>
                    </a:lnTo>
                    <a:lnTo>
                      <a:pt x="3101998" y="1796669"/>
                    </a:lnTo>
                    <a:lnTo>
                      <a:pt x="3100399" y="1793835"/>
                    </a:lnTo>
                    <a:lnTo>
                      <a:pt x="3099120" y="1791001"/>
                    </a:lnTo>
                    <a:lnTo>
                      <a:pt x="3098800" y="1788167"/>
                    </a:lnTo>
                    <a:lnTo>
                      <a:pt x="3098800" y="1785334"/>
                    </a:lnTo>
                    <a:lnTo>
                      <a:pt x="3099120" y="1782500"/>
                    </a:lnTo>
                    <a:lnTo>
                      <a:pt x="3099759" y="1779351"/>
                    </a:lnTo>
                    <a:lnTo>
                      <a:pt x="3101358" y="1777147"/>
                    </a:lnTo>
                    <a:lnTo>
                      <a:pt x="3103597" y="1774313"/>
                    </a:lnTo>
                    <a:lnTo>
                      <a:pt x="3105835" y="1771794"/>
                    </a:lnTo>
                    <a:lnTo>
                      <a:pt x="3108713" y="1769275"/>
                    </a:lnTo>
                    <a:lnTo>
                      <a:pt x="3112231" y="1767386"/>
                    </a:lnTo>
                    <a:lnTo>
                      <a:pt x="3116068" y="1765182"/>
                    </a:lnTo>
                    <a:lnTo>
                      <a:pt x="3120545" y="1763607"/>
                    </a:lnTo>
                    <a:lnTo>
                      <a:pt x="3127581" y="1760773"/>
                    </a:lnTo>
                    <a:lnTo>
                      <a:pt x="3135255" y="1758884"/>
                    </a:lnTo>
                    <a:lnTo>
                      <a:pt x="3143250" y="1756680"/>
                    </a:lnTo>
                    <a:lnTo>
                      <a:pt x="3151564" y="1755106"/>
                    </a:lnTo>
                    <a:lnTo>
                      <a:pt x="3160199" y="1753531"/>
                    </a:lnTo>
                    <a:lnTo>
                      <a:pt x="3169472" y="1752587"/>
                    </a:lnTo>
                    <a:lnTo>
                      <a:pt x="3178426" y="1751642"/>
                    </a:lnTo>
                    <a:lnTo>
                      <a:pt x="3187700" y="1751012"/>
                    </a:lnTo>
                    <a:close/>
                    <a:moveTo>
                      <a:pt x="3203106" y="1692876"/>
                    </a:moveTo>
                    <a:lnTo>
                      <a:pt x="3200250" y="1693193"/>
                    </a:lnTo>
                    <a:lnTo>
                      <a:pt x="3197710" y="1693827"/>
                    </a:lnTo>
                    <a:lnTo>
                      <a:pt x="3194854" y="1694144"/>
                    </a:lnTo>
                    <a:lnTo>
                      <a:pt x="3192949" y="1694778"/>
                    </a:lnTo>
                    <a:lnTo>
                      <a:pt x="3191045" y="1696045"/>
                    </a:lnTo>
                    <a:lnTo>
                      <a:pt x="3189458" y="1697313"/>
                    </a:lnTo>
                    <a:lnTo>
                      <a:pt x="3188506" y="1698581"/>
                    </a:lnTo>
                    <a:lnTo>
                      <a:pt x="3188188" y="1699532"/>
                    </a:lnTo>
                    <a:lnTo>
                      <a:pt x="3188188" y="1720450"/>
                    </a:lnTo>
                    <a:lnTo>
                      <a:pt x="3171684" y="1721718"/>
                    </a:lnTo>
                    <a:lnTo>
                      <a:pt x="3155179" y="1723620"/>
                    </a:lnTo>
                    <a:lnTo>
                      <a:pt x="3139309" y="1726155"/>
                    </a:lnTo>
                    <a:lnTo>
                      <a:pt x="3123756" y="1728691"/>
                    </a:lnTo>
                    <a:lnTo>
                      <a:pt x="3108838" y="1731860"/>
                    </a:lnTo>
                    <a:lnTo>
                      <a:pt x="3095190" y="1735347"/>
                    </a:lnTo>
                    <a:lnTo>
                      <a:pt x="3081542" y="1739784"/>
                    </a:lnTo>
                    <a:lnTo>
                      <a:pt x="3069480" y="1744538"/>
                    </a:lnTo>
                    <a:lnTo>
                      <a:pt x="3061228" y="1748342"/>
                    </a:lnTo>
                    <a:lnTo>
                      <a:pt x="3053293" y="1752462"/>
                    </a:lnTo>
                    <a:lnTo>
                      <a:pt x="3046310" y="1756582"/>
                    </a:lnTo>
                    <a:lnTo>
                      <a:pt x="3040280" y="1761019"/>
                    </a:lnTo>
                    <a:lnTo>
                      <a:pt x="3034884" y="1765774"/>
                    </a:lnTo>
                    <a:lnTo>
                      <a:pt x="3030440" y="1770528"/>
                    </a:lnTo>
                    <a:lnTo>
                      <a:pt x="3026949" y="1775282"/>
                    </a:lnTo>
                    <a:lnTo>
                      <a:pt x="3024092" y="1780353"/>
                    </a:lnTo>
                    <a:lnTo>
                      <a:pt x="3022505" y="1785107"/>
                    </a:lnTo>
                    <a:lnTo>
                      <a:pt x="3021235" y="1790179"/>
                    </a:lnTo>
                    <a:lnTo>
                      <a:pt x="3021235" y="1794933"/>
                    </a:lnTo>
                    <a:lnTo>
                      <a:pt x="3022505" y="1800004"/>
                    </a:lnTo>
                    <a:lnTo>
                      <a:pt x="3024092" y="1805075"/>
                    </a:lnTo>
                    <a:lnTo>
                      <a:pt x="3026949" y="1809829"/>
                    </a:lnTo>
                    <a:lnTo>
                      <a:pt x="3030758" y="1814583"/>
                    </a:lnTo>
                    <a:lnTo>
                      <a:pt x="3035519" y="1819338"/>
                    </a:lnTo>
                    <a:lnTo>
                      <a:pt x="3040597" y="1823775"/>
                    </a:lnTo>
                    <a:lnTo>
                      <a:pt x="3046310" y="1827578"/>
                    </a:lnTo>
                    <a:lnTo>
                      <a:pt x="3052976" y="1831065"/>
                    </a:lnTo>
                    <a:lnTo>
                      <a:pt x="3059958" y="1835185"/>
                    </a:lnTo>
                    <a:lnTo>
                      <a:pt x="3067893" y="1838354"/>
                    </a:lnTo>
                    <a:lnTo>
                      <a:pt x="3076146" y="1841524"/>
                    </a:lnTo>
                    <a:lnTo>
                      <a:pt x="3084716" y="1844059"/>
                    </a:lnTo>
                    <a:lnTo>
                      <a:pt x="3094555" y="1846595"/>
                    </a:lnTo>
                    <a:lnTo>
                      <a:pt x="3130104" y="1853885"/>
                    </a:lnTo>
                    <a:lnTo>
                      <a:pt x="3188188" y="1865929"/>
                    </a:lnTo>
                    <a:lnTo>
                      <a:pt x="3188188" y="1956259"/>
                    </a:lnTo>
                    <a:lnTo>
                      <a:pt x="3173588" y="1954357"/>
                    </a:lnTo>
                    <a:lnTo>
                      <a:pt x="3159305" y="1952455"/>
                    </a:lnTo>
                    <a:lnTo>
                      <a:pt x="3152005" y="1951187"/>
                    </a:lnTo>
                    <a:lnTo>
                      <a:pt x="3144070" y="1949603"/>
                    </a:lnTo>
                    <a:lnTo>
                      <a:pt x="3127565" y="1945799"/>
                    </a:lnTo>
                    <a:lnTo>
                      <a:pt x="3111695" y="1941362"/>
                    </a:lnTo>
                    <a:lnTo>
                      <a:pt x="3098681" y="1936608"/>
                    </a:lnTo>
                    <a:lnTo>
                      <a:pt x="3095190" y="1935657"/>
                    </a:lnTo>
                    <a:lnTo>
                      <a:pt x="3091699" y="1934072"/>
                    </a:lnTo>
                    <a:lnTo>
                      <a:pt x="3088842" y="1932805"/>
                    </a:lnTo>
                    <a:lnTo>
                      <a:pt x="3088524" y="1932488"/>
                    </a:lnTo>
                    <a:lnTo>
                      <a:pt x="3084398" y="1929952"/>
                    </a:lnTo>
                    <a:lnTo>
                      <a:pt x="3082176" y="1928684"/>
                    </a:lnTo>
                    <a:lnTo>
                      <a:pt x="3079637" y="1927733"/>
                    </a:lnTo>
                    <a:lnTo>
                      <a:pt x="3077415" y="1926783"/>
                    </a:lnTo>
                    <a:lnTo>
                      <a:pt x="3074559" y="1926149"/>
                    </a:lnTo>
                    <a:lnTo>
                      <a:pt x="3068211" y="1925198"/>
                    </a:lnTo>
                    <a:lnTo>
                      <a:pt x="3061863" y="1924881"/>
                    </a:lnTo>
                    <a:lnTo>
                      <a:pt x="3055197" y="1925515"/>
                    </a:lnTo>
                    <a:lnTo>
                      <a:pt x="3048532" y="1926466"/>
                    </a:lnTo>
                    <a:lnTo>
                      <a:pt x="3042184" y="1928050"/>
                    </a:lnTo>
                    <a:lnTo>
                      <a:pt x="3035836" y="1929952"/>
                    </a:lnTo>
                    <a:lnTo>
                      <a:pt x="3030123" y="1932488"/>
                    </a:lnTo>
                    <a:lnTo>
                      <a:pt x="3025044" y="1934706"/>
                    </a:lnTo>
                    <a:lnTo>
                      <a:pt x="3020918" y="1937559"/>
                    </a:lnTo>
                    <a:lnTo>
                      <a:pt x="3017427" y="1940728"/>
                    </a:lnTo>
                    <a:lnTo>
                      <a:pt x="3016157" y="1941679"/>
                    </a:lnTo>
                    <a:lnTo>
                      <a:pt x="3015522" y="1943264"/>
                    </a:lnTo>
                    <a:lnTo>
                      <a:pt x="3015205" y="1944849"/>
                    </a:lnTo>
                    <a:lnTo>
                      <a:pt x="3015205" y="1946116"/>
                    </a:lnTo>
                    <a:lnTo>
                      <a:pt x="3015205" y="1947701"/>
                    </a:lnTo>
                    <a:lnTo>
                      <a:pt x="3015840" y="1948969"/>
                    </a:lnTo>
                    <a:lnTo>
                      <a:pt x="3017109" y="1950554"/>
                    </a:lnTo>
                    <a:lnTo>
                      <a:pt x="3018696" y="1951504"/>
                    </a:lnTo>
                    <a:lnTo>
                      <a:pt x="3025044" y="1955625"/>
                    </a:lnTo>
                    <a:lnTo>
                      <a:pt x="3032027" y="1959428"/>
                    </a:lnTo>
                    <a:lnTo>
                      <a:pt x="3039962" y="1962915"/>
                    </a:lnTo>
                    <a:lnTo>
                      <a:pt x="3048532" y="1966084"/>
                    </a:lnTo>
                    <a:lnTo>
                      <a:pt x="3057737" y="1969253"/>
                    </a:lnTo>
                    <a:lnTo>
                      <a:pt x="3067576" y="1972106"/>
                    </a:lnTo>
                    <a:lnTo>
                      <a:pt x="3077733" y="1974959"/>
                    </a:lnTo>
                    <a:lnTo>
                      <a:pt x="3088842" y="1977177"/>
                    </a:lnTo>
                    <a:lnTo>
                      <a:pt x="3100268" y="1979713"/>
                    </a:lnTo>
                    <a:lnTo>
                      <a:pt x="3111695" y="1981614"/>
                    </a:lnTo>
                    <a:lnTo>
                      <a:pt x="3123756" y="1983516"/>
                    </a:lnTo>
                    <a:lnTo>
                      <a:pt x="3136452" y="1985101"/>
                    </a:lnTo>
                    <a:lnTo>
                      <a:pt x="3149148" y="1986369"/>
                    </a:lnTo>
                    <a:lnTo>
                      <a:pt x="3162162" y="1987636"/>
                    </a:lnTo>
                    <a:lnTo>
                      <a:pt x="3188188" y="1989538"/>
                    </a:lnTo>
                    <a:lnTo>
                      <a:pt x="3188188" y="2009823"/>
                    </a:lnTo>
                    <a:lnTo>
                      <a:pt x="3188506" y="2011407"/>
                    </a:lnTo>
                    <a:lnTo>
                      <a:pt x="3189458" y="2012675"/>
                    </a:lnTo>
                    <a:lnTo>
                      <a:pt x="3191045" y="2013626"/>
                    </a:lnTo>
                    <a:lnTo>
                      <a:pt x="3192949" y="2014577"/>
                    </a:lnTo>
                    <a:lnTo>
                      <a:pt x="3194854" y="2015528"/>
                    </a:lnTo>
                    <a:lnTo>
                      <a:pt x="3197710" y="2015845"/>
                    </a:lnTo>
                    <a:lnTo>
                      <a:pt x="3200250" y="2016162"/>
                    </a:lnTo>
                    <a:lnTo>
                      <a:pt x="3203106" y="2016479"/>
                    </a:lnTo>
                    <a:lnTo>
                      <a:pt x="3254843" y="2016479"/>
                    </a:lnTo>
                    <a:lnTo>
                      <a:pt x="3258017" y="2016162"/>
                    </a:lnTo>
                    <a:lnTo>
                      <a:pt x="3260556" y="2015845"/>
                    </a:lnTo>
                    <a:lnTo>
                      <a:pt x="3263413" y="2015528"/>
                    </a:lnTo>
                    <a:lnTo>
                      <a:pt x="3265317" y="2014577"/>
                    </a:lnTo>
                    <a:lnTo>
                      <a:pt x="3267539" y="2013626"/>
                    </a:lnTo>
                    <a:lnTo>
                      <a:pt x="3269126" y="2012675"/>
                    </a:lnTo>
                    <a:lnTo>
                      <a:pt x="3269761" y="2011407"/>
                    </a:lnTo>
                    <a:lnTo>
                      <a:pt x="3270078" y="2009823"/>
                    </a:lnTo>
                    <a:lnTo>
                      <a:pt x="3270078" y="1988587"/>
                    </a:lnTo>
                    <a:lnTo>
                      <a:pt x="3286265" y="1987636"/>
                    </a:lnTo>
                    <a:lnTo>
                      <a:pt x="3302136" y="1986369"/>
                    </a:lnTo>
                    <a:lnTo>
                      <a:pt x="3317371" y="1984467"/>
                    </a:lnTo>
                    <a:lnTo>
                      <a:pt x="3331971" y="1981931"/>
                    </a:lnTo>
                    <a:lnTo>
                      <a:pt x="3345937" y="1979079"/>
                    </a:lnTo>
                    <a:lnTo>
                      <a:pt x="3358950" y="1976543"/>
                    </a:lnTo>
                    <a:lnTo>
                      <a:pt x="3370694" y="1973057"/>
                    </a:lnTo>
                    <a:lnTo>
                      <a:pt x="3381486" y="1968937"/>
                    </a:lnTo>
                    <a:lnTo>
                      <a:pt x="3390056" y="1965450"/>
                    </a:lnTo>
                    <a:lnTo>
                      <a:pt x="3398308" y="1961964"/>
                    </a:lnTo>
                    <a:lnTo>
                      <a:pt x="3405291" y="1957843"/>
                    </a:lnTo>
                    <a:lnTo>
                      <a:pt x="3411956" y="1953723"/>
                    </a:lnTo>
                    <a:lnTo>
                      <a:pt x="3417670" y="1949286"/>
                    </a:lnTo>
                    <a:lnTo>
                      <a:pt x="3422748" y="1944849"/>
                    </a:lnTo>
                    <a:lnTo>
                      <a:pt x="3427192" y="1940094"/>
                    </a:lnTo>
                    <a:lnTo>
                      <a:pt x="3430683" y="1935657"/>
                    </a:lnTo>
                    <a:lnTo>
                      <a:pt x="3433540" y="1930903"/>
                    </a:lnTo>
                    <a:lnTo>
                      <a:pt x="3435444" y="1926149"/>
                    </a:lnTo>
                    <a:lnTo>
                      <a:pt x="3436396" y="1921078"/>
                    </a:lnTo>
                    <a:lnTo>
                      <a:pt x="3437031" y="1916323"/>
                    </a:lnTo>
                    <a:lnTo>
                      <a:pt x="3436079" y="1910935"/>
                    </a:lnTo>
                    <a:lnTo>
                      <a:pt x="3434492" y="1905864"/>
                    </a:lnTo>
                    <a:lnTo>
                      <a:pt x="3432270" y="1901110"/>
                    </a:lnTo>
                    <a:lnTo>
                      <a:pt x="3429096" y="1896039"/>
                    </a:lnTo>
                    <a:lnTo>
                      <a:pt x="3426557" y="1893820"/>
                    </a:lnTo>
                    <a:lnTo>
                      <a:pt x="3424335" y="1890968"/>
                    </a:lnTo>
                    <a:lnTo>
                      <a:pt x="3418304" y="1886530"/>
                    </a:lnTo>
                    <a:lnTo>
                      <a:pt x="3411639" y="1882093"/>
                    </a:lnTo>
                    <a:lnTo>
                      <a:pt x="3404339" y="1877973"/>
                    </a:lnTo>
                    <a:lnTo>
                      <a:pt x="3395451" y="1874169"/>
                    </a:lnTo>
                    <a:lnTo>
                      <a:pt x="3385929" y="1870683"/>
                    </a:lnTo>
                    <a:lnTo>
                      <a:pt x="3375772" y="1866880"/>
                    </a:lnTo>
                    <a:lnTo>
                      <a:pt x="3365298" y="1863710"/>
                    </a:lnTo>
                    <a:lnTo>
                      <a:pt x="3354189" y="1860541"/>
                    </a:lnTo>
                    <a:lnTo>
                      <a:pt x="3342763" y="1858005"/>
                    </a:lnTo>
                    <a:lnTo>
                      <a:pt x="3318640" y="1852300"/>
                    </a:lnTo>
                    <a:lnTo>
                      <a:pt x="3294200" y="1847546"/>
                    </a:lnTo>
                    <a:lnTo>
                      <a:pt x="3270078" y="1843426"/>
                    </a:lnTo>
                    <a:lnTo>
                      <a:pt x="3270078" y="1752779"/>
                    </a:lnTo>
                    <a:lnTo>
                      <a:pt x="3291026" y="1755631"/>
                    </a:lnTo>
                    <a:lnTo>
                      <a:pt x="3298961" y="1756582"/>
                    </a:lnTo>
                    <a:lnTo>
                      <a:pt x="3306896" y="1758801"/>
                    </a:lnTo>
                    <a:lnTo>
                      <a:pt x="3323719" y="1762921"/>
                    </a:lnTo>
                    <a:lnTo>
                      <a:pt x="3339589" y="1767992"/>
                    </a:lnTo>
                    <a:lnTo>
                      <a:pt x="3352920" y="1772746"/>
                    </a:lnTo>
                    <a:lnTo>
                      <a:pt x="3360537" y="1775599"/>
                    </a:lnTo>
                    <a:lnTo>
                      <a:pt x="3363076" y="1777184"/>
                    </a:lnTo>
                    <a:lnTo>
                      <a:pt x="3367203" y="1779402"/>
                    </a:lnTo>
                    <a:lnTo>
                      <a:pt x="3369424" y="1780670"/>
                    </a:lnTo>
                    <a:lnTo>
                      <a:pt x="3371964" y="1781938"/>
                    </a:lnTo>
                    <a:lnTo>
                      <a:pt x="3374186" y="1783206"/>
                    </a:lnTo>
                    <a:lnTo>
                      <a:pt x="3377042" y="1783523"/>
                    </a:lnTo>
                    <a:lnTo>
                      <a:pt x="3383390" y="1784157"/>
                    </a:lnTo>
                    <a:lnTo>
                      <a:pt x="3389738" y="1784790"/>
                    </a:lnTo>
                    <a:lnTo>
                      <a:pt x="3396404" y="1784157"/>
                    </a:lnTo>
                    <a:lnTo>
                      <a:pt x="3403069" y="1783206"/>
                    </a:lnTo>
                    <a:lnTo>
                      <a:pt x="3409417" y="1781621"/>
                    </a:lnTo>
                    <a:lnTo>
                      <a:pt x="3415765" y="1779402"/>
                    </a:lnTo>
                    <a:lnTo>
                      <a:pt x="3421478" y="1777184"/>
                    </a:lnTo>
                    <a:lnTo>
                      <a:pt x="3426557" y="1774965"/>
                    </a:lnTo>
                    <a:lnTo>
                      <a:pt x="3430683" y="1772113"/>
                    </a:lnTo>
                    <a:lnTo>
                      <a:pt x="3434174" y="1769260"/>
                    </a:lnTo>
                    <a:lnTo>
                      <a:pt x="3435127" y="1767675"/>
                    </a:lnTo>
                    <a:lnTo>
                      <a:pt x="3436079" y="1766091"/>
                    </a:lnTo>
                    <a:lnTo>
                      <a:pt x="3436396" y="1765140"/>
                    </a:lnTo>
                    <a:lnTo>
                      <a:pt x="3436396" y="1763555"/>
                    </a:lnTo>
                    <a:lnTo>
                      <a:pt x="3436079" y="1761970"/>
                    </a:lnTo>
                    <a:lnTo>
                      <a:pt x="3435761" y="1760702"/>
                    </a:lnTo>
                    <a:lnTo>
                      <a:pt x="3434492" y="1759118"/>
                    </a:lnTo>
                    <a:lnTo>
                      <a:pt x="3432905" y="1757850"/>
                    </a:lnTo>
                    <a:lnTo>
                      <a:pt x="3428144" y="1754997"/>
                    </a:lnTo>
                    <a:lnTo>
                      <a:pt x="3423065" y="1752145"/>
                    </a:lnTo>
                    <a:lnTo>
                      <a:pt x="3417352" y="1749292"/>
                    </a:lnTo>
                    <a:lnTo>
                      <a:pt x="3410369" y="1746440"/>
                    </a:lnTo>
                    <a:lnTo>
                      <a:pt x="3403386" y="1743587"/>
                    </a:lnTo>
                    <a:lnTo>
                      <a:pt x="3396404" y="1741369"/>
                    </a:lnTo>
                    <a:lnTo>
                      <a:pt x="3380534" y="1736614"/>
                    </a:lnTo>
                    <a:lnTo>
                      <a:pt x="3363711" y="1732177"/>
                    </a:lnTo>
                    <a:lnTo>
                      <a:pt x="3346572" y="1728374"/>
                    </a:lnTo>
                    <a:lnTo>
                      <a:pt x="3329749" y="1725204"/>
                    </a:lnTo>
                    <a:lnTo>
                      <a:pt x="3313562" y="1723303"/>
                    </a:lnTo>
                    <a:lnTo>
                      <a:pt x="3292296" y="1720767"/>
                    </a:lnTo>
                    <a:lnTo>
                      <a:pt x="3270078" y="1719182"/>
                    </a:lnTo>
                    <a:lnTo>
                      <a:pt x="3270078" y="1699532"/>
                    </a:lnTo>
                    <a:lnTo>
                      <a:pt x="3269761" y="1698581"/>
                    </a:lnTo>
                    <a:lnTo>
                      <a:pt x="3269126" y="1697313"/>
                    </a:lnTo>
                    <a:lnTo>
                      <a:pt x="3267539" y="1696045"/>
                    </a:lnTo>
                    <a:lnTo>
                      <a:pt x="3265317" y="1694778"/>
                    </a:lnTo>
                    <a:lnTo>
                      <a:pt x="3263413" y="1694144"/>
                    </a:lnTo>
                    <a:lnTo>
                      <a:pt x="3260556" y="1693827"/>
                    </a:lnTo>
                    <a:lnTo>
                      <a:pt x="3258017" y="1693193"/>
                    </a:lnTo>
                    <a:lnTo>
                      <a:pt x="3254843" y="1692876"/>
                    </a:lnTo>
                    <a:lnTo>
                      <a:pt x="3203106" y="1692876"/>
                    </a:lnTo>
                    <a:close/>
                    <a:moveTo>
                      <a:pt x="3225959" y="1673225"/>
                    </a:moveTo>
                    <a:lnTo>
                      <a:pt x="3251986" y="1673542"/>
                    </a:lnTo>
                    <a:lnTo>
                      <a:pt x="3278013" y="1674493"/>
                    </a:lnTo>
                    <a:lnTo>
                      <a:pt x="3303722" y="1675444"/>
                    </a:lnTo>
                    <a:lnTo>
                      <a:pt x="3328480" y="1677028"/>
                    </a:lnTo>
                    <a:lnTo>
                      <a:pt x="3353237" y="1679247"/>
                    </a:lnTo>
                    <a:lnTo>
                      <a:pt x="3377360" y="1681466"/>
                    </a:lnTo>
                    <a:lnTo>
                      <a:pt x="3401165" y="1684318"/>
                    </a:lnTo>
                    <a:lnTo>
                      <a:pt x="3424335" y="1687805"/>
                    </a:lnTo>
                    <a:lnTo>
                      <a:pt x="3446870" y="1691291"/>
                    </a:lnTo>
                    <a:lnTo>
                      <a:pt x="3468771" y="1695411"/>
                    </a:lnTo>
                    <a:lnTo>
                      <a:pt x="3490037" y="1699532"/>
                    </a:lnTo>
                    <a:lnTo>
                      <a:pt x="3510668" y="1704286"/>
                    </a:lnTo>
                    <a:lnTo>
                      <a:pt x="3530664" y="1709357"/>
                    </a:lnTo>
                    <a:lnTo>
                      <a:pt x="3550026" y="1715062"/>
                    </a:lnTo>
                    <a:lnTo>
                      <a:pt x="3568752" y="1720450"/>
                    </a:lnTo>
                    <a:lnTo>
                      <a:pt x="3586527" y="1726789"/>
                    </a:lnTo>
                    <a:lnTo>
                      <a:pt x="3603349" y="1733128"/>
                    </a:lnTo>
                    <a:lnTo>
                      <a:pt x="3619219" y="1739467"/>
                    </a:lnTo>
                    <a:lnTo>
                      <a:pt x="3634454" y="1746440"/>
                    </a:lnTo>
                    <a:lnTo>
                      <a:pt x="3648738" y="1753413"/>
                    </a:lnTo>
                    <a:lnTo>
                      <a:pt x="3661751" y="1760702"/>
                    </a:lnTo>
                    <a:lnTo>
                      <a:pt x="3673812" y="1768626"/>
                    </a:lnTo>
                    <a:lnTo>
                      <a:pt x="3685239" y="1776550"/>
                    </a:lnTo>
                    <a:lnTo>
                      <a:pt x="3695713" y="1784157"/>
                    </a:lnTo>
                    <a:lnTo>
                      <a:pt x="3704600" y="1792397"/>
                    </a:lnTo>
                    <a:lnTo>
                      <a:pt x="3708726" y="1796834"/>
                    </a:lnTo>
                    <a:lnTo>
                      <a:pt x="3712535" y="1800955"/>
                    </a:lnTo>
                    <a:lnTo>
                      <a:pt x="3716027" y="1805075"/>
                    </a:lnTo>
                    <a:lnTo>
                      <a:pt x="3719518" y="1809512"/>
                    </a:lnTo>
                    <a:lnTo>
                      <a:pt x="3722375" y="1813950"/>
                    </a:lnTo>
                    <a:lnTo>
                      <a:pt x="3725231" y="1818704"/>
                    </a:lnTo>
                    <a:lnTo>
                      <a:pt x="3727453" y="1822824"/>
                    </a:lnTo>
                    <a:lnTo>
                      <a:pt x="3729357" y="1827261"/>
                    </a:lnTo>
                    <a:lnTo>
                      <a:pt x="3731579" y="1832015"/>
                    </a:lnTo>
                    <a:lnTo>
                      <a:pt x="3733166" y="1836136"/>
                    </a:lnTo>
                    <a:lnTo>
                      <a:pt x="3733801" y="1840890"/>
                    </a:lnTo>
                    <a:lnTo>
                      <a:pt x="3735071" y="1845644"/>
                    </a:lnTo>
                    <a:lnTo>
                      <a:pt x="3735388" y="1850081"/>
                    </a:lnTo>
                    <a:lnTo>
                      <a:pt x="3735388" y="1854836"/>
                    </a:lnTo>
                    <a:lnTo>
                      <a:pt x="3735388" y="1859590"/>
                    </a:lnTo>
                    <a:lnTo>
                      <a:pt x="3735071" y="1864344"/>
                    </a:lnTo>
                    <a:lnTo>
                      <a:pt x="3733801" y="1869098"/>
                    </a:lnTo>
                    <a:lnTo>
                      <a:pt x="3733166" y="1873219"/>
                    </a:lnTo>
                    <a:lnTo>
                      <a:pt x="3731579" y="1877973"/>
                    </a:lnTo>
                    <a:lnTo>
                      <a:pt x="3729357" y="1882727"/>
                    </a:lnTo>
                    <a:lnTo>
                      <a:pt x="3727453" y="1887164"/>
                    </a:lnTo>
                    <a:lnTo>
                      <a:pt x="3725231" y="1891285"/>
                    </a:lnTo>
                    <a:lnTo>
                      <a:pt x="3722375" y="1895722"/>
                    </a:lnTo>
                    <a:lnTo>
                      <a:pt x="3719518" y="1900476"/>
                    </a:lnTo>
                    <a:lnTo>
                      <a:pt x="3716027" y="1904913"/>
                    </a:lnTo>
                    <a:lnTo>
                      <a:pt x="3712535" y="1908717"/>
                    </a:lnTo>
                    <a:lnTo>
                      <a:pt x="3708726" y="1913154"/>
                    </a:lnTo>
                    <a:lnTo>
                      <a:pt x="3704600" y="1917274"/>
                    </a:lnTo>
                    <a:lnTo>
                      <a:pt x="3695713" y="1925515"/>
                    </a:lnTo>
                    <a:lnTo>
                      <a:pt x="3685239" y="1933438"/>
                    </a:lnTo>
                    <a:lnTo>
                      <a:pt x="3673812" y="1941362"/>
                    </a:lnTo>
                    <a:lnTo>
                      <a:pt x="3661751" y="1948969"/>
                    </a:lnTo>
                    <a:lnTo>
                      <a:pt x="3648738" y="1956259"/>
                    </a:lnTo>
                    <a:lnTo>
                      <a:pt x="3634454" y="1963548"/>
                    </a:lnTo>
                    <a:lnTo>
                      <a:pt x="3619219" y="1970521"/>
                    </a:lnTo>
                    <a:lnTo>
                      <a:pt x="3603349" y="1976860"/>
                    </a:lnTo>
                    <a:lnTo>
                      <a:pt x="3586527" y="1983199"/>
                    </a:lnTo>
                    <a:lnTo>
                      <a:pt x="3568752" y="1989538"/>
                    </a:lnTo>
                    <a:lnTo>
                      <a:pt x="3550026" y="1994926"/>
                    </a:lnTo>
                    <a:lnTo>
                      <a:pt x="3530664" y="2000631"/>
                    </a:lnTo>
                    <a:lnTo>
                      <a:pt x="3510668" y="2005702"/>
                    </a:lnTo>
                    <a:lnTo>
                      <a:pt x="3490037" y="2010457"/>
                    </a:lnTo>
                    <a:lnTo>
                      <a:pt x="3468771" y="2014577"/>
                    </a:lnTo>
                    <a:lnTo>
                      <a:pt x="3446870" y="2018697"/>
                    </a:lnTo>
                    <a:lnTo>
                      <a:pt x="3424335" y="2022184"/>
                    </a:lnTo>
                    <a:lnTo>
                      <a:pt x="3401165" y="2025670"/>
                    </a:lnTo>
                    <a:lnTo>
                      <a:pt x="3377360" y="2028523"/>
                    </a:lnTo>
                    <a:lnTo>
                      <a:pt x="3353237" y="2030741"/>
                    </a:lnTo>
                    <a:lnTo>
                      <a:pt x="3328480" y="2032643"/>
                    </a:lnTo>
                    <a:lnTo>
                      <a:pt x="3303722" y="2034228"/>
                    </a:lnTo>
                    <a:lnTo>
                      <a:pt x="3278013" y="2035495"/>
                    </a:lnTo>
                    <a:lnTo>
                      <a:pt x="3251986" y="2036446"/>
                    </a:lnTo>
                    <a:lnTo>
                      <a:pt x="3225959" y="2036763"/>
                    </a:lnTo>
                    <a:lnTo>
                      <a:pt x="3199615" y="2036446"/>
                    </a:lnTo>
                    <a:lnTo>
                      <a:pt x="3173905" y="2035495"/>
                    </a:lnTo>
                    <a:lnTo>
                      <a:pt x="3148196" y="2034228"/>
                    </a:lnTo>
                    <a:lnTo>
                      <a:pt x="3123121" y="2032643"/>
                    </a:lnTo>
                    <a:lnTo>
                      <a:pt x="3098681" y="2030741"/>
                    </a:lnTo>
                    <a:lnTo>
                      <a:pt x="3074241" y="2028523"/>
                    </a:lnTo>
                    <a:lnTo>
                      <a:pt x="3050436" y="2025670"/>
                    </a:lnTo>
                    <a:lnTo>
                      <a:pt x="3027584" y="2022184"/>
                    </a:lnTo>
                    <a:lnTo>
                      <a:pt x="3004731" y="2018697"/>
                    </a:lnTo>
                    <a:lnTo>
                      <a:pt x="2983147" y="2014577"/>
                    </a:lnTo>
                    <a:lnTo>
                      <a:pt x="2961564" y="2010457"/>
                    </a:lnTo>
                    <a:lnTo>
                      <a:pt x="2940933" y="2005702"/>
                    </a:lnTo>
                    <a:lnTo>
                      <a:pt x="2920937" y="2000631"/>
                    </a:lnTo>
                    <a:lnTo>
                      <a:pt x="2901575" y="1994926"/>
                    </a:lnTo>
                    <a:lnTo>
                      <a:pt x="2883483" y="1989538"/>
                    </a:lnTo>
                    <a:lnTo>
                      <a:pt x="2865709" y="1983199"/>
                    </a:lnTo>
                    <a:lnTo>
                      <a:pt x="2848569" y="1976860"/>
                    </a:lnTo>
                    <a:lnTo>
                      <a:pt x="2832382" y="1970521"/>
                    </a:lnTo>
                    <a:lnTo>
                      <a:pt x="2817464" y="1963548"/>
                    </a:lnTo>
                    <a:lnTo>
                      <a:pt x="2803181" y="1956259"/>
                    </a:lnTo>
                    <a:lnTo>
                      <a:pt x="2789850" y="1948969"/>
                    </a:lnTo>
                    <a:lnTo>
                      <a:pt x="2777789" y="1941362"/>
                    </a:lnTo>
                    <a:lnTo>
                      <a:pt x="2766362" y="1933438"/>
                    </a:lnTo>
                    <a:lnTo>
                      <a:pt x="2755888" y="1925515"/>
                    </a:lnTo>
                    <a:lnTo>
                      <a:pt x="2747001" y="1917274"/>
                    </a:lnTo>
                    <a:lnTo>
                      <a:pt x="2742875" y="1913154"/>
                    </a:lnTo>
                    <a:lnTo>
                      <a:pt x="2739066" y="1908717"/>
                    </a:lnTo>
                    <a:lnTo>
                      <a:pt x="2735574" y="1904913"/>
                    </a:lnTo>
                    <a:lnTo>
                      <a:pt x="2732400" y="1900476"/>
                    </a:lnTo>
                    <a:lnTo>
                      <a:pt x="2729226" y="1895722"/>
                    </a:lnTo>
                    <a:lnTo>
                      <a:pt x="2726370" y="1891285"/>
                    </a:lnTo>
                    <a:lnTo>
                      <a:pt x="2724148" y="1887164"/>
                    </a:lnTo>
                    <a:lnTo>
                      <a:pt x="2722244" y="1882727"/>
                    </a:lnTo>
                    <a:lnTo>
                      <a:pt x="2720022" y="1877973"/>
                    </a:lnTo>
                    <a:lnTo>
                      <a:pt x="2718435" y="1873219"/>
                    </a:lnTo>
                    <a:lnTo>
                      <a:pt x="2717800" y="1869098"/>
                    </a:lnTo>
                    <a:lnTo>
                      <a:pt x="2716530" y="1864344"/>
                    </a:lnTo>
                    <a:lnTo>
                      <a:pt x="2716213" y="1859590"/>
                    </a:lnTo>
                    <a:lnTo>
                      <a:pt x="2716213" y="1854836"/>
                    </a:lnTo>
                    <a:lnTo>
                      <a:pt x="2716213" y="1850081"/>
                    </a:lnTo>
                    <a:lnTo>
                      <a:pt x="2716530" y="1845644"/>
                    </a:lnTo>
                    <a:lnTo>
                      <a:pt x="2717800" y="1840890"/>
                    </a:lnTo>
                    <a:lnTo>
                      <a:pt x="2718435" y="1836136"/>
                    </a:lnTo>
                    <a:lnTo>
                      <a:pt x="2720022" y="1832015"/>
                    </a:lnTo>
                    <a:lnTo>
                      <a:pt x="2722244" y="1827261"/>
                    </a:lnTo>
                    <a:lnTo>
                      <a:pt x="2724148" y="1822824"/>
                    </a:lnTo>
                    <a:lnTo>
                      <a:pt x="2726370" y="1818704"/>
                    </a:lnTo>
                    <a:lnTo>
                      <a:pt x="2729226" y="1813950"/>
                    </a:lnTo>
                    <a:lnTo>
                      <a:pt x="2732400" y="1809512"/>
                    </a:lnTo>
                    <a:lnTo>
                      <a:pt x="2735574" y="1805075"/>
                    </a:lnTo>
                    <a:lnTo>
                      <a:pt x="2739066" y="1800955"/>
                    </a:lnTo>
                    <a:lnTo>
                      <a:pt x="2742875" y="1796834"/>
                    </a:lnTo>
                    <a:lnTo>
                      <a:pt x="2747001" y="1792397"/>
                    </a:lnTo>
                    <a:lnTo>
                      <a:pt x="2755888" y="1784157"/>
                    </a:lnTo>
                    <a:lnTo>
                      <a:pt x="2766362" y="1776550"/>
                    </a:lnTo>
                    <a:lnTo>
                      <a:pt x="2777789" y="1768626"/>
                    </a:lnTo>
                    <a:lnTo>
                      <a:pt x="2789850" y="1760702"/>
                    </a:lnTo>
                    <a:lnTo>
                      <a:pt x="2803181" y="1753413"/>
                    </a:lnTo>
                    <a:lnTo>
                      <a:pt x="2817464" y="1746440"/>
                    </a:lnTo>
                    <a:lnTo>
                      <a:pt x="2832382" y="1739467"/>
                    </a:lnTo>
                    <a:lnTo>
                      <a:pt x="2848569" y="1733128"/>
                    </a:lnTo>
                    <a:lnTo>
                      <a:pt x="2865709" y="1726789"/>
                    </a:lnTo>
                    <a:lnTo>
                      <a:pt x="2883483" y="1720450"/>
                    </a:lnTo>
                    <a:lnTo>
                      <a:pt x="2901575" y="1715062"/>
                    </a:lnTo>
                    <a:lnTo>
                      <a:pt x="2920937" y="1709357"/>
                    </a:lnTo>
                    <a:lnTo>
                      <a:pt x="2940933" y="1704286"/>
                    </a:lnTo>
                    <a:lnTo>
                      <a:pt x="2961564" y="1699532"/>
                    </a:lnTo>
                    <a:lnTo>
                      <a:pt x="2983147" y="1695411"/>
                    </a:lnTo>
                    <a:lnTo>
                      <a:pt x="3004731" y="1691291"/>
                    </a:lnTo>
                    <a:lnTo>
                      <a:pt x="3027584" y="1687805"/>
                    </a:lnTo>
                    <a:lnTo>
                      <a:pt x="3050436" y="1684318"/>
                    </a:lnTo>
                    <a:lnTo>
                      <a:pt x="3074241" y="1681466"/>
                    </a:lnTo>
                    <a:lnTo>
                      <a:pt x="3098681" y="1679247"/>
                    </a:lnTo>
                    <a:lnTo>
                      <a:pt x="3123121" y="1677028"/>
                    </a:lnTo>
                    <a:lnTo>
                      <a:pt x="3148196" y="1675444"/>
                    </a:lnTo>
                    <a:lnTo>
                      <a:pt x="3173905" y="1674493"/>
                    </a:lnTo>
                    <a:lnTo>
                      <a:pt x="3199615" y="1673542"/>
                    </a:lnTo>
                    <a:lnTo>
                      <a:pt x="3225959" y="1673225"/>
                    </a:lnTo>
                    <a:close/>
                    <a:moveTo>
                      <a:pt x="3454389" y="0"/>
                    </a:moveTo>
                    <a:lnTo>
                      <a:pt x="3461374" y="0"/>
                    </a:lnTo>
                    <a:lnTo>
                      <a:pt x="3468995" y="635"/>
                    </a:lnTo>
                    <a:lnTo>
                      <a:pt x="3475981" y="1587"/>
                    </a:lnTo>
                    <a:lnTo>
                      <a:pt x="3482966" y="3174"/>
                    </a:lnTo>
                    <a:lnTo>
                      <a:pt x="3490270" y="5079"/>
                    </a:lnTo>
                    <a:lnTo>
                      <a:pt x="3497255" y="7300"/>
                    </a:lnTo>
                    <a:lnTo>
                      <a:pt x="3503923" y="9839"/>
                    </a:lnTo>
                    <a:lnTo>
                      <a:pt x="3510591" y="13013"/>
                    </a:lnTo>
                    <a:lnTo>
                      <a:pt x="3517259" y="16505"/>
                    </a:lnTo>
                    <a:lnTo>
                      <a:pt x="3523610" y="20314"/>
                    </a:lnTo>
                    <a:lnTo>
                      <a:pt x="3529643" y="24757"/>
                    </a:lnTo>
                    <a:lnTo>
                      <a:pt x="3535676" y="29518"/>
                    </a:lnTo>
                    <a:lnTo>
                      <a:pt x="3541074" y="34596"/>
                    </a:lnTo>
                    <a:lnTo>
                      <a:pt x="3546472" y="39992"/>
                    </a:lnTo>
                    <a:lnTo>
                      <a:pt x="3551235" y="45705"/>
                    </a:lnTo>
                    <a:lnTo>
                      <a:pt x="3555998" y="51418"/>
                    </a:lnTo>
                    <a:lnTo>
                      <a:pt x="3560443" y="57766"/>
                    </a:lnTo>
                    <a:lnTo>
                      <a:pt x="3564254" y="64113"/>
                    </a:lnTo>
                    <a:lnTo>
                      <a:pt x="3567746" y="70779"/>
                    </a:lnTo>
                    <a:lnTo>
                      <a:pt x="3570922" y="77444"/>
                    </a:lnTo>
                    <a:lnTo>
                      <a:pt x="3573462" y="84109"/>
                    </a:lnTo>
                    <a:lnTo>
                      <a:pt x="3575684" y="91410"/>
                    </a:lnTo>
                    <a:lnTo>
                      <a:pt x="3577590" y="98709"/>
                    </a:lnTo>
                    <a:lnTo>
                      <a:pt x="3579177" y="106009"/>
                    </a:lnTo>
                    <a:lnTo>
                      <a:pt x="3580448" y="113309"/>
                    </a:lnTo>
                    <a:lnTo>
                      <a:pt x="3580765" y="120927"/>
                    </a:lnTo>
                    <a:lnTo>
                      <a:pt x="3581400" y="128544"/>
                    </a:lnTo>
                    <a:lnTo>
                      <a:pt x="3580765" y="136162"/>
                    </a:lnTo>
                    <a:lnTo>
                      <a:pt x="3530913" y="1012801"/>
                    </a:lnTo>
                    <a:lnTo>
                      <a:pt x="3529960" y="1019149"/>
                    </a:lnTo>
                    <a:lnTo>
                      <a:pt x="3529326" y="1025814"/>
                    </a:lnTo>
                    <a:lnTo>
                      <a:pt x="3528055" y="1032162"/>
                    </a:lnTo>
                    <a:lnTo>
                      <a:pt x="3526785" y="1038510"/>
                    </a:lnTo>
                    <a:lnTo>
                      <a:pt x="3524880" y="1044541"/>
                    </a:lnTo>
                    <a:lnTo>
                      <a:pt x="3522975" y="1050254"/>
                    </a:lnTo>
                    <a:lnTo>
                      <a:pt x="3520434" y="1056284"/>
                    </a:lnTo>
                    <a:lnTo>
                      <a:pt x="3518212" y="1062315"/>
                    </a:lnTo>
                    <a:lnTo>
                      <a:pt x="3515354" y="1067710"/>
                    </a:lnTo>
                    <a:lnTo>
                      <a:pt x="3512179" y="1072789"/>
                    </a:lnTo>
                    <a:lnTo>
                      <a:pt x="3508686" y="1077867"/>
                    </a:lnTo>
                    <a:lnTo>
                      <a:pt x="3505193" y="1083263"/>
                    </a:lnTo>
                    <a:lnTo>
                      <a:pt x="3501700" y="1087706"/>
                    </a:lnTo>
                    <a:lnTo>
                      <a:pt x="3497572" y="1092467"/>
                    </a:lnTo>
                    <a:lnTo>
                      <a:pt x="3493445" y="1096910"/>
                    </a:lnTo>
                    <a:lnTo>
                      <a:pt x="3488999" y="1101354"/>
                    </a:lnTo>
                    <a:lnTo>
                      <a:pt x="3484554" y="1105163"/>
                    </a:lnTo>
                    <a:lnTo>
                      <a:pt x="3479791" y="1108654"/>
                    </a:lnTo>
                    <a:lnTo>
                      <a:pt x="3474710" y="1112463"/>
                    </a:lnTo>
                    <a:lnTo>
                      <a:pt x="3469630" y="1115319"/>
                    </a:lnTo>
                    <a:lnTo>
                      <a:pt x="3464550" y="1118493"/>
                    </a:lnTo>
                    <a:lnTo>
                      <a:pt x="3459152" y="1121350"/>
                    </a:lnTo>
                    <a:lnTo>
                      <a:pt x="3453436" y="1123889"/>
                    </a:lnTo>
                    <a:lnTo>
                      <a:pt x="3448038" y="1126111"/>
                    </a:lnTo>
                    <a:lnTo>
                      <a:pt x="3442005" y="1128015"/>
                    </a:lnTo>
                    <a:lnTo>
                      <a:pt x="3435972" y="1129602"/>
                    </a:lnTo>
                    <a:lnTo>
                      <a:pt x="3430256" y="1130871"/>
                    </a:lnTo>
                    <a:lnTo>
                      <a:pt x="3423906" y="1132141"/>
                    </a:lnTo>
                    <a:lnTo>
                      <a:pt x="3417873" y="1132776"/>
                    </a:lnTo>
                    <a:lnTo>
                      <a:pt x="3411522" y="1133093"/>
                    </a:lnTo>
                    <a:lnTo>
                      <a:pt x="3405490" y="1133093"/>
                    </a:lnTo>
                    <a:lnTo>
                      <a:pt x="3398504" y="1132776"/>
                    </a:lnTo>
                    <a:lnTo>
                      <a:pt x="3392471" y="1132458"/>
                    </a:lnTo>
                    <a:lnTo>
                      <a:pt x="3386120" y="1131189"/>
                    </a:lnTo>
                    <a:lnTo>
                      <a:pt x="3379770" y="1129919"/>
                    </a:lnTo>
                    <a:lnTo>
                      <a:pt x="3373736" y="1128332"/>
                    </a:lnTo>
                    <a:lnTo>
                      <a:pt x="3368021" y="1126745"/>
                    </a:lnTo>
                    <a:lnTo>
                      <a:pt x="3361988" y="1124524"/>
                    </a:lnTo>
                    <a:lnTo>
                      <a:pt x="3356590" y="1122302"/>
                    </a:lnTo>
                    <a:lnTo>
                      <a:pt x="3350874" y="1119763"/>
                    </a:lnTo>
                    <a:lnTo>
                      <a:pt x="3345476" y="1116589"/>
                    </a:lnTo>
                    <a:lnTo>
                      <a:pt x="3340396" y="1113415"/>
                    </a:lnTo>
                    <a:lnTo>
                      <a:pt x="3334998" y="1109924"/>
                    </a:lnTo>
                    <a:lnTo>
                      <a:pt x="3330553" y="1106432"/>
                    </a:lnTo>
                    <a:lnTo>
                      <a:pt x="3325790" y="1102306"/>
                    </a:lnTo>
                    <a:lnTo>
                      <a:pt x="3321344" y="1098497"/>
                    </a:lnTo>
                    <a:lnTo>
                      <a:pt x="3316899" y="1094054"/>
                    </a:lnTo>
                    <a:lnTo>
                      <a:pt x="3312771" y="1089293"/>
                    </a:lnTo>
                    <a:lnTo>
                      <a:pt x="3308961" y="1084849"/>
                    </a:lnTo>
                    <a:lnTo>
                      <a:pt x="3305150" y="1080089"/>
                    </a:lnTo>
                    <a:lnTo>
                      <a:pt x="3301975" y="1074693"/>
                    </a:lnTo>
                    <a:lnTo>
                      <a:pt x="3298482" y="1069615"/>
                    </a:lnTo>
                    <a:lnTo>
                      <a:pt x="3295625" y="1064219"/>
                    </a:lnTo>
                    <a:lnTo>
                      <a:pt x="3293084" y="1058823"/>
                    </a:lnTo>
                    <a:lnTo>
                      <a:pt x="3290544" y="1053110"/>
                    </a:lnTo>
                    <a:lnTo>
                      <a:pt x="3288639" y="1047397"/>
                    </a:lnTo>
                    <a:lnTo>
                      <a:pt x="3286734" y="1041367"/>
                    </a:lnTo>
                    <a:lnTo>
                      <a:pt x="3285146" y="1035019"/>
                    </a:lnTo>
                    <a:lnTo>
                      <a:pt x="3283558" y="1028988"/>
                    </a:lnTo>
                    <a:lnTo>
                      <a:pt x="3282606" y="1022640"/>
                    </a:lnTo>
                    <a:lnTo>
                      <a:pt x="3281971" y="1015975"/>
                    </a:lnTo>
                    <a:lnTo>
                      <a:pt x="3281654" y="1009627"/>
                    </a:lnTo>
                    <a:lnTo>
                      <a:pt x="3281018" y="1003597"/>
                    </a:lnTo>
                    <a:lnTo>
                      <a:pt x="3281654" y="996614"/>
                    </a:lnTo>
                    <a:lnTo>
                      <a:pt x="3306103" y="573529"/>
                    </a:lnTo>
                    <a:lnTo>
                      <a:pt x="3299118" y="568768"/>
                    </a:lnTo>
                    <a:lnTo>
                      <a:pt x="2057582" y="2162081"/>
                    </a:lnTo>
                    <a:lnTo>
                      <a:pt x="2052502" y="2168112"/>
                    </a:lnTo>
                    <a:lnTo>
                      <a:pt x="2047422" y="2173825"/>
                    </a:lnTo>
                    <a:lnTo>
                      <a:pt x="2042024" y="2178903"/>
                    </a:lnTo>
                    <a:lnTo>
                      <a:pt x="2036626" y="2183981"/>
                    </a:lnTo>
                    <a:lnTo>
                      <a:pt x="2030592" y="2188742"/>
                    </a:lnTo>
                    <a:lnTo>
                      <a:pt x="2024877" y="2193186"/>
                    </a:lnTo>
                    <a:lnTo>
                      <a:pt x="2018844" y="2197629"/>
                    </a:lnTo>
                    <a:lnTo>
                      <a:pt x="2012493" y="2201121"/>
                    </a:lnTo>
                    <a:lnTo>
                      <a:pt x="2006143" y="2204612"/>
                    </a:lnTo>
                    <a:lnTo>
                      <a:pt x="1999475" y="2207786"/>
                    </a:lnTo>
                    <a:lnTo>
                      <a:pt x="1992807" y="2210642"/>
                    </a:lnTo>
                    <a:lnTo>
                      <a:pt x="1986139" y="2213182"/>
                    </a:lnTo>
                    <a:lnTo>
                      <a:pt x="1979470" y="2215403"/>
                    </a:lnTo>
                    <a:lnTo>
                      <a:pt x="1972485" y="2217308"/>
                    </a:lnTo>
                    <a:lnTo>
                      <a:pt x="1965499" y="2218577"/>
                    </a:lnTo>
                    <a:lnTo>
                      <a:pt x="1958514" y="2219529"/>
                    </a:lnTo>
                    <a:lnTo>
                      <a:pt x="1951528" y="2220482"/>
                    </a:lnTo>
                    <a:lnTo>
                      <a:pt x="1944225" y="2221116"/>
                    </a:lnTo>
                    <a:lnTo>
                      <a:pt x="1937239" y="2221116"/>
                    </a:lnTo>
                    <a:lnTo>
                      <a:pt x="1929619" y="2221116"/>
                    </a:lnTo>
                    <a:lnTo>
                      <a:pt x="1922633" y="2220482"/>
                    </a:lnTo>
                    <a:lnTo>
                      <a:pt x="1915647" y="2219529"/>
                    </a:lnTo>
                    <a:lnTo>
                      <a:pt x="1908344" y="2218577"/>
                    </a:lnTo>
                    <a:lnTo>
                      <a:pt x="1901358" y="2216990"/>
                    </a:lnTo>
                    <a:lnTo>
                      <a:pt x="1894690" y="2214769"/>
                    </a:lnTo>
                    <a:lnTo>
                      <a:pt x="1887387" y="2212547"/>
                    </a:lnTo>
                    <a:lnTo>
                      <a:pt x="1880402" y="2210008"/>
                    </a:lnTo>
                    <a:lnTo>
                      <a:pt x="1873734" y="2207151"/>
                    </a:lnTo>
                    <a:lnTo>
                      <a:pt x="1867066" y="2203977"/>
                    </a:lnTo>
                    <a:lnTo>
                      <a:pt x="1860715" y="2199851"/>
                    </a:lnTo>
                    <a:lnTo>
                      <a:pt x="1854047" y="2196042"/>
                    </a:lnTo>
                    <a:lnTo>
                      <a:pt x="1847696" y="2191599"/>
                    </a:lnTo>
                    <a:lnTo>
                      <a:pt x="1229469" y="1731062"/>
                    </a:lnTo>
                    <a:lnTo>
                      <a:pt x="271487" y="2768937"/>
                    </a:lnTo>
                    <a:lnTo>
                      <a:pt x="266406" y="2774967"/>
                    </a:lnTo>
                    <a:lnTo>
                      <a:pt x="260691" y="2780680"/>
                    </a:lnTo>
                    <a:lnTo>
                      <a:pt x="254975" y="2785759"/>
                    </a:lnTo>
                    <a:lnTo>
                      <a:pt x="248942" y="2791154"/>
                    </a:lnTo>
                    <a:lnTo>
                      <a:pt x="242592" y="2795915"/>
                    </a:lnTo>
                    <a:lnTo>
                      <a:pt x="236241" y="2800041"/>
                    </a:lnTo>
                    <a:lnTo>
                      <a:pt x="230208" y="2804167"/>
                    </a:lnTo>
                    <a:lnTo>
                      <a:pt x="223223" y="2807659"/>
                    </a:lnTo>
                    <a:lnTo>
                      <a:pt x="216554" y="2810833"/>
                    </a:lnTo>
                    <a:lnTo>
                      <a:pt x="209886" y="2814007"/>
                    </a:lnTo>
                    <a:lnTo>
                      <a:pt x="202901" y="2816228"/>
                    </a:lnTo>
                    <a:lnTo>
                      <a:pt x="195915" y="2818767"/>
                    </a:lnTo>
                    <a:lnTo>
                      <a:pt x="188612" y="2820354"/>
                    </a:lnTo>
                    <a:lnTo>
                      <a:pt x="181309" y="2821941"/>
                    </a:lnTo>
                    <a:lnTo>
                      <a:pt x="174006" y="2822894"/>
                    </a:lnTo>
                    <a:lnTo>
                      <a:pt x="166703" y="2823846"/>
                    </a:lnTo>
                    <a:lnTo>
                      <a:pt x="159082" y="2824163"/>
                    </a:lnTo>
                    <a:lnTo>
                      <a:pt x="152096" y="2824163"/>
                    </a:lnTo>
                    <a:lnTo>
                      <a:pt x="144476" y="2823846"/>
                    </a:lnTo>
                    <a:lnTo>
                      <a:pt x="136855" y="2823528"/>
                    </a:lnTo>
                    <a:lnTo>
                      <a:pt x="129552" y="2822259"/>
                    </a:lnTo>
                    <a:lnTo>
                      <a:pt x="122249" y="2820672"/>
                    </a:lnTo>
                    <a:lnTo>
                      <a:pt x="114945" y="2819085"/>
                    </a:lnTo>
                    <a:lnTo>
                      <a:pt x="107642" y="2816546"/>
                    </a:lnTo>
                    <a:lnTo>
                      <a:pt x="100657" y="2814324"/>
                    </a:lnTo>
                    <a:lnTo>
                      <a:pt x="93671" y="2811467"/>
                    </a:lnTo>
                    <a:lnTo>
                      <a:pt x="87003" y="2807976"/>
                    </a:lnTo>
                    <a:lnTo>
                      <a:pt x="80335" y="2804485"/>
                    </a:lnTo>
                    <a:lnTo>
                      <a:pt x="73349" y="2800359"/>
                    </a:lnTo>
                    <a:lnTo>
                      <a:pt x="66681" y="2796233"/>
                    </a:lnTo>
                    <a:lnTo>
                      <a:pt x="60331" y="2791472"/>
                    </a:lnTo>
                    <a:lnTo>
                      <a:pt x="54298" y="2785759"/>
                    </a:lnTo>
                    <a:lnTo>
                      <a:pt x="48265" y="2780680"/>
                    </a:lnTo>
                    <a:lnTo>
                      <a:pt x="42867" y="2774967"/>
                    </a:lnTo>
                    <a:lnTo>
                      <a:pt x="37469" y="2768937"/>
                    </a:lnTo>
                    <a:lnTo>
                      <a:pt x="32388" y="2762906"/>
                    </a:lnTo>
                    <a:lnTo>
                      <a:pt x="28260" y="2756876"/>
                    </a:lnTo>
                    <a:lnTo>
                      <a:pt x="23815" y="2749893"/>
                    </a:lnTo>
                    <a:lnTo>
                      <a:pt x="19687" y="2743228"/>
                    </a:lnTo>
                    <a:lnTo>
                      <a:pt x="16194" y="2736563"/>
                    </a:lnTo>
                    <a:lnTo>
                      <a:pt x="13019" y="2729580"/>
                    </a:lnTo>
                    <a:lnTo>
                      <a:pt x="10479" y="2722280"/>
                    </a:lnTo>
                    <a:lnTo>
                      <a:pt x="7938" y="2715297"/>
                    </a:lnTo>
                    <a:lnTo>
                      <a:pt x="5716" y="2708315"/>
                    </a:lnTo>
                    <a:lnTo>
                      <a:pt x="3811" y="2700697"/>
                    </a:lnTo>
                    <a:lnTo>
                      <a:pt x="2540" y="2693080"/>
                    </a:lnTo>
                    <a:lnTo>
                      <a:pt x="1270" y="2685780"/>
                    </a:lnTo>
                    <a:lnTo>
                      <a:pt x="635" y="2678162"/>
                    </a:lnTo>
                    <a:lnTo>
                      <a:pt x="0" y="2670228"/>
                    </a:lnTo>
                    <a:lnTo>
                      <a:pt x="0" y="2662927"/>
                    </a:lnTo>
                    <a:lnTo>
                      <a:pt x="0" y="2655310"/>
                    </a:lnTo>
                    <a:lnTo>
                      <a:pt x="953" y="2648010"/>
                    </a:lnTo>
                    <a:lnTo>
                      <a:pt x="1588" y="2640075"/>
                    </a:lnTo>
                    <a:lnTo>
                      <a:pt x="3176" y="2632458"/>
                    </a:lnTo>
                    <a:lnTo>
                      <a:pt x="4763" y="2625158"/>
                    </a:lnTo>
                    <a:lnTo>
                      <a:pt x="6668" y="2617858"/>
                    </a:lnTo>
                    <a:lnTo>
                      <a:pt x="9526" y="2610558"/>
                    </a:lnTo>
                    <a:lnTo>
                      <a:pt x="12384" y="2603258"/>
                    </a:lnTo>
                    <a:lnTo>
                      <a:pt x="15559" y="2596275"/>
                    </a:lnTo>
                    <a:lnTo>
                      <a:pt x="19052" y="2588975"/>
                    </a:lnTo>
                    <a:lnTo>
                      <a:pt x="22545" y="2582310"/>
                    </a:lnTo>
                    <a:lnTo>
                      <a:pt x="26990" y="2575644"/>
                    </a:lnTo>
                    <a:lnTo>
                      <a:pt x="31753" y="2569297"/>
                    </a:lnTo>
                    <a:lnTo>
                      <a:pt x="36516" y="2562631"/>
                    </a:lnTo>
                    <a:lnTo>
                      <a:pt x="1086264" y="1414621"/>
                    </a:lnTo>
                    <a:lnTo>
                      <a:pt x="1091027" y="1408908"/>
                    </a:lnTo>
                    <a:lnTo>
                      <a:pt x="1096742" y="1403829"/>
                    </a:lnTo>
                    <a:lnTo>
                      <a:pt x="1101823" y="1398751"/>
                    </a:lnTo>
                    <a:lnTo>
                      <a:pt x="1107221" y="1393990"/>
                    </a:lnTo>
                    <a:lnTo>
                      <a:pt x="1113254" y="1389229"/>
                    </a:lnTo>
                    <a:lnTo>
                      <a:pt x="1119287" y="1385103"/>
                    </a:lnTo>
                    <a:lnTo>
                      <a:pt x="1125002" y="1381295"/>
                    </a:lnTo>
                    <a:lnTo>
                      <a:pt x="1131353" y="1377803"/>
                    </a:lnTo>
                    <a:lnTo>
                      <a:pt x="1137703" y="1374629"/>
                    </a:lnTo>
                    <a:lnTo>
                      <a:pt x="1144054" y="1371455"/>
                    </a:lnTo>
                    <a:lnTo>
                      <a:pt x="1150722" y="1368599"/>
                    </a:lnTo>
                    <a:lnTo>
                      <a:pt x="1157390" y="1366694"/>
                    </a:lnTo>
                    <a:lnTo>
                      <a:pt x="1164058" y="1364790"/>
                    </a:lnTo>
                    <a:lnTo>
                      <a:pt x="1170726" y="1362568"/>
                    </a:lnTo>
                    <a:lnTo>
                      <a:pt x="1177394" y="1361616"/>
                    </a:lnTo>
                    <a:lnTo>
                      <a:pt x="1184698" y="1360347"/>
                    </a:lnTo>
                    <a:lnTo>
                      <a:pt x="1191683" y="1360029"/>
                    </a:lnTo>
                    <a:lnTo>
                      <a:pt x="1198351" y="1359712"/>
                    </a:lnTo>
                    <a:lnTo>
                      <a:pt x="1205654" y="1359077"/>
                    </a:lnTo>
                    <a:lnTo>
                      <a:pt x="1212640" y="1359712"/>
                    </a:lnTo>
                    <a:lnTo>
                      <a:pt x="1219626" y="1360347"/>
                    </a:lnTo>
                    <a:lnTo>
                      <a:pt x="1226294" y="1361299"/>
                    </a:lnTo>
                    <a:lnTo>
                      <a:pt x="1233597" y="1362251"/>
                    </a:lnTo>
                    <a:lnTo>
                      <a:pt x="1240582" y="1363838"/>
                    </a:lnTo>
                    <a:lnTo>
                      <a:pt x="1247251" y="1365742"/>
                    </a:lnTo>
                    <a:lnTo>
                      <a:pt x="1253919" y="1368281"/>
                    </a:lnTo>
                    <a:lnTo>
                      <a:pt x="1260904" y="1371138"/>
                    </a:lnTo>
                    <a:lnTo>
                      <a:pt x="1267572" y="1373677"/>
                    </a:lnTo>
                    <a:lnTo>
                      <a:pt x="1274240" y="1376851"/>
                    </a:lnTo>
                    <a:lnTo>
                      <a:pt x="1280591" y="1380977"/>
                    </a:lnTo>
                    <a:lnTo>
                      <a:pt x="1286942" y="1384786"/>
                    </a:lnTo>
                    <a:lnTo>
                      <a:pt x="1292975" y="1389229"/>
                    </a:lnTo>
                    <a:lnTo>
                      <a:pt x="1907709" y="1846910"/>
                    </a:lnTo>
                    <a:lnTo>
                      <a:pt x="3043507" y="389124"/>
                    </a:lnTo>
                    <a:lnTo>
                      <a:pt x="3023186" y="374841"/>
                    </a:lnTo>
                    <a:lnTo>
                      <a:pt x="2660568" y="470377"/>
                    </a:lnTo>
                    <a:lnTo>
                      <a:pt x="2654853" y="471646"/>
                    </a:lnTo>
                    <a:lnTo>
                      <a:pt x="2648502" y="472598"/>
                    </a:lnTo>
                    <a:lnTo>
                      <a:pt x="2642152" y="473551"/>
                    </a:lnTo>
                    <a:lnTo>
                      <a:pt x="2635801" y="473868"/>
                    </a:lnTo>
                    <a:lnTo>
                      <a:pt x="2629450" y="474185"/>
                    </a:lnTo>
                    <a:lnTo>
                      <a:pt x="2623418" y="473868"/>
                    </a:lnTo>
                    <a:lnTo>
                      <a:pt x="2617384" y="473551"/>
                    </a:lnTo>
                    <a:lnTo>
                      <a:pt x="2611352" y="472598"/>
                    </a:lnTo>
                    <a:lnTo>
                      <a:pt x="2605318" y="471964"/>
                    </a:lnTo>
                    <a:lnTo>
                      <a:pt x="2599603" y="470377"/>
                    </a:lnTo>
                    <a:lnTo>
                      <a:pt x="2593570" y="468790"/>
                    </a:lnTo>
                    <a:lnTo>
                      <a:pt x="2587537" y="466885"/>
                    </a:lnTo>
                    <a:lnTo>
                      <a:pt x="2582139" y="464346"/>
                    </a:lnTo>
                    <a:lnTo>
                      <a:pt x="2576741" y="462124"/>
                    </a:lnTo>
                    <a:lnTo>
                      <a:pt x="2571660" y="459268"/>
                    </a:lnTo>
                    <a:lnTo>
                      <a:pt x="2565945" y="456094"/>
                    </a:lnTo>
                    <a:lnTo>
                      <a:pt x="2560864" y="452920"/>
                    </a:lnTo>
                    <a:lnTo>
                      <a:pt x="2556102" y="449429"/>
                    </a:lnTo>
                    <a:lnTo>
                      <a:pt x="2551339" y="445937"/>
                    </a:lnTo>
                    <a:lnTo>
                      <a:pt x="2546576" y="441811"/>
                    </a:lnTo>
                    <a:lnTo>
                      <a:pt x="2542448" y="437685"/>
                    </a:lnTo>
                    <a:lnTo>
                      <a:pt x="2538002" y="433242"/>
                    </a:lnTo>
                    <a:lnTo>
                      <a:pt x="2533875" y="428481"/>
                    </a:lnTo>
                    <a:lnTo>
                      <a:pt x="2530064" y="423402"/>
                    </a:lnTo>
                    <a:lnTo>
                      <a:pt x="2526572" y="418324"/>
                    </a:lnTo>
                    <a:lnTo>
                      <a:pt x="2523396" y="413246"/>
                    </a:lnTo>
                    <a:lnTo>
                      <a:pt x="2520221" y="407533"/>
                    </a:lnTo>
                    <a:lnTo>
                      <a:pt x="2517363" y="402137"/>
                    </a:lnTo>
                    <a:lnTo>
                      <a:pt x="2514823" y="396107"/>
                    </a:lnTo>
                    <a:lnTo>
                      <a:pt x="2512283" y="390394"/>
                    </a:lnTo>
                    <a:lnTo>
                      <a:pt x="2510378" y="384046"/>
                    </a:lnTo>
                    <a:lnTo>
                      <a:pt x="2508472" y="377698"/>
                    </a:lnTo>
                    <a:lnTo>
                      <a:pt x="2507202" y="371350"/>
                    </a:lnTo>
                    <a:lnTo>
                      <a:pt x="2505932" y="364685"/>
                    </a:lnTo>
                    <a:lnTo>
                      <a:pt x="2505297" y="358337"/>
                    </a:lnTo>
                    <a:lnTo>
                      <a:pt x="2504980" y="351989"/>
                    </a:lnTo>
                    <a:lnTo>
                      <a:pt x="2504344" y="345641"/>
                    </a:lnTo>
                    <a:lnTo>
                      <a:pt x="2504344" y="339293"/>
                    </a:lnTo>
                    <a:lnTo>
                      <a:pt x="2505297" y="332946"/>
                    </a:lnTo>
                    <a:lnTo>
                      <a:pt x="2505615" y="326915"/>
                    </a:lnTo>
                    <a:lnTo>
                      <a:pt x="2506885" y="320567"/>
                    </a:lnTo>
                    <a:lnTo>
                      <a:pt x="2508155" y="314537"/>
                    </a:lnTo>
                    <a:lnTo>
                      <a:pt x="2509425" y="308506"/>
                    </a:lnTo>
                    <a:lnTo>
                      <a:pt x="2511648" y="302793"/>
                    </a:lnTo>
                    <a:lnTo>
                      <a:pt x="2513870" y="296763"/>
                    </a:lnTo>
                    <a:lnTo>
                      <a:pt x="2516410" y="291367"/>
                    </a:lnTo>
                    <a:lnTo>
                      <a:pt x="2518633" y="285654"/>
                    </a:lnTo>
                    <a:lnTo>
                      <a:pt x="2521808" y="280576"/>
                    </a:lnTo>
                    <a:lnTo>
                      <a:pt x="2524984" y="275180"/>
                    </a:lnTo>
                    <a:lnTo>
                      <a:pt x="2528159" y="270102"/>
                    </a:lnTo>
                    <a:lnTo>
                      <a:pt x="2531970" y="265341"/>
                    </a:lnTo>
                    <a:lnTo>
                      <a:pt x="2535462" y="260580"/>
                    </a:lnTo>
                    <a:lnTo>
                      <a:pt x="2539908" y="256136"/>
                    </a:lnTo>
                    <a:lnTo>
                      <a:pt x="2544353" y="251693"/>
                    </a:lnTo>
                    <a:lnTo>
                      <a:pt x="2548481" y="247567"/>
                    </a:lnTo>
                    <a:lnTo>
                      <a:pt x="2553244" y="243441"/>
                    </a:lnTo>
                    <a:lnTo>
                      <a:pt x="2558642" y="239949"/>
                    </a:lnTo>
                    <a:lnTo>
                      <a:pt x="2563722" y="236458"/>
                    </a:lnTo>
                    <a:lnTo>
                      <a:pt x="2568803" y="233284"/>
                    </a:lnTo>
                    <a:lnTo>
                      <a:pt x="2574201" y="230428"/>
                    </a:lnTo>
                    <a:lnTo>
                      <a:pt x="2579916" y="227889"/>
                    </a:lnTo>
                    <a:lnTo>
                      <a:pt x="2585632" y="225349"/>
                    </a:lnTo>
                    <a:lnTo>
                      <a:pt x="2591982" y="223445"/>
                    </a:lnTo>
                    <a:lnTo>
                      <a:pt x="2598015" y="221541"/>
                    </a:lnTo>
                    <a:lnTo>
                      <a:pt x="3425176" y="4126"/>
                    </a:lnTo>
                    <a:lnTo>
                      <a:pt x="3432162" y="2222"/>
                    </a:lnTo>
                    <a:lnTo>
                      <a:pt x="3439782" y="952"/>
                    </a:lnTo>
                    <a:lnTo>
                      <a:pt x="3446768" y="318"/>
                    </a:lnTo>
                    <a:lnTo>
                      <a:pt x="3454389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anchor="ctr">
                <a:scene3d>
                  <a:camera prst="orthographicFront"/>
                  <a:lightRig rig="threePt" dir="t"/>
                </a:scene3d>
                <a:sp3d contourW="12700">
                  <a:contourClr>
                    <a:srgbClr val="FFFFFF"/>
                  </a:contourClr>
                </a:sp3d>
              </a:bodyPr>
              <a:lstStyle/>
              <a:p>
                <a:pPr algn="ctr">
                  <a:defRPr/>
                </a:pPr>
                <a:endParaRPr lang="zh-CN" altLang="en-US" dirty="0">
                  <a:solidFill>
                    <a:srgbClr val="FFFFFF"/>
                  </a:solidFill>
                  <a:latin typeface="+mn-lt"/>
                  <a:ea typeface="+mn-ea"/>
                  <a:cs typeface="+mn-ea"/>
                  <a:sym typeface="+mn-lt"/>
                </a:endParaRPr>
              </a:p>
            </p:txBody>
          </p:sp>
        </p:grpSp>
      </p:grpSp>
      <p:sp>
        <p:nvSpPr>
          <p:cNvPr id="28" name="矩形 27"/>
          <p:cNvSpPr/>
          <p:nvPr/>
        </p:nvSpPr>
        <p:spPr>
          <a:xfrm>
            <a:off x="1270635" y="3933190"/>
            <a:ext cx="1800000" cy="1254125"/>
          </a:xfrm>
          <a:prstGeom prst="rect">
            <a:avLst/>
          </a:prstGeom>
          <a:blipFill dpi="0" rotWithShape="1">
            <a:blip r:embed="rId1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29" name="矩形 28"/>
          <p:cNvSpPr/>
          <p:nvPr/>
        </p:nvSpPr>
        <p:spPr>
          <a:xfrm>
            <a:off x="3178175" y="3955415"/>
            <a:ext cx="1800000" cy="1252800"/>
          </a:xfrm>
          <a:prstGeom prst="rect">
            <a:avLst/>
          </a:prstGeom>
          <a:blipFill rotWithShape="1"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7021195" y="3933190"/>
            <a:ext cx="1800225" cy="1346835"/>
          </a:xfrm>
          <a:prstGeom prst="rect">
            <a:avLst/>
          </a:prstGeom>
          <a:blipFill rotWithShape="1"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5086350" y="3955415"/>
            <a:ext cx="1800000" cy="1252220"/>
          </a:xfrm>
          <a:prstGeom prst="rect">
            <a:avLst/>
          </a:prstGeom>
          <a:blipFill rotWithShape="1">
            <a:blip r:embed="rId4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8956040" y="3955415"/>
            <a:ext cx="1800000" cy="1252220"/>
          </a:xfrm>
          <a:prstGeom prst="rect">
            <a:avLst/>
          </a:prstGeom>
          <a:blipFill rotWithShape="1">
            <a:blip r:embed="rId5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35" name="矩形 34"/>
          <p:cNvSpPr/>
          <p:nvPr/>
        </p:nvSpPr>
        <p:spPr>
          <a:xfrm>
            <a:off x="-34854" y="1117599"/>
            <a:ext cx="367611" cy="4400427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5" name="图片 4" descr="BA LOGO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0590" y="693420"/>
            <a:ext cx="1343025" cy="6381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 advClick="0" advTm="3000">
        <p14:vortex dir="r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0" presetID="2" presetClass="entr" presetSubtype="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0" presetID="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"/>
                            </p:stCondLst>
                            <p:childTnLst>
                              <p:par>
                                <p:cTn id="45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8" presetID="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500"/>
                            </p:stCondLst>
                            <p:childTnLst>
                              <p:par>
                                <p:cTn id="5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28" grpId="0" bldLvl="0" animBg="1"/>
      <p:bldP spid="28" grpId="1" bldLvl="0" animBg="1"/>
      <p:bldP spid="29" grpId="0" bldLvl="0" animBg="1"/>
      <p:bldP spid="29" grpId="1" bldLvl="0" animBg="1"/>
      <p:bldP spid="8" grpId="0" bldLvl="0" animBg="1"/>
      <p:bldP spid="8" grpId="1" bldLvl="0" animBg="1"/>
      <p:bldP spid="9" grpId="0" bldLvl="0" animBg="1"/>
      <p:bldP spid="9" grpId="1" bldLvl="0" animBg="1"/>
      <p:bldP spid="10" grpId="0" bldLvl="0" animBg="1"/>
      <p:bldP spid="10" grpId="1" bldLvl="0" animBg="1"/>
      <p:bldP spid="35" grpId="0" bldLvl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组合 44"/>
          <p:cNvGrpSpPr/>
          <p:nvPr/>
        </p:nvGrpSpPr>
        <p:grpSpPr>
          <a:xfrm>
            <a:off x="8969462" y="3823904"/>
            <a:ext cx="2722375" cy="2016691"/>
            <a:chOff x="-6229200" y="1473170"/>
            <a:chExt cx="1896069" cy="1661730"/>
          </a:xfrm>
        </p:grpSpPr>
        <p:sp>
          <p:nvSpPr>
            <p:cNvPr id="46" name="矩形 45"/>
            <p:cNvSpPr/>
            <p:nvPr/>
          </p:nvSpPr>
          <p:spPr>
            <a:xfrm>
              <a:off x="-6229200" y="1473170"/>
              <a:ext cx="1896069" cy="1661730"/>
            </a:xfrm>
            <a:prstGeom prst="rect">
              <a:avLst/>
            </a:prstGeom>
            <a:gradFill flip="none" rotWithShape="1">
              <a:gsLst>
                <a:gs pos="64000">
                  <a:srgbClr val="ECECEC"/>
                </a:gs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path path="circle">
                <a:fillToRect l="100000" b="100000"/>
              </a:path>
              <a:tileRect t="-100000" r="-100000"/>
            </a:gradFill>
            <a:ln w="19050">
              <a:noFill/>
            </a:ln>
            <a:effectLst>
              <a:outerShdw blurRad="127000" dist="38100" dir="8100000" algn="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grpSp>
          <p:nvGrpSpPr>
            <p:cNvPr id="47" name="组合 46"/>
            <p:cNvGrpSpPr/>
            <p:nvPr/>
          </p:nvGrpSpPr>
          <p:grpSpPr>
            <a:xfrm>
              <a:off x="-6129957" y="1573167"/>
              <a:ext cx="1697582" cy="1461736"/>
              <a:chOff x="2483700" y="1275840"/>
              <a:chExt cx="938736" cy="938736"/>
            </a:xfrm>
          </p:grpSpPr>
          <p:sp>
            <p:nvSpPr>
              <p:cNvPr id="48" name="矩形 47"/>
              <p:cNvSpPr/>
              <p:nvPr/>
            </p:nvSpPr>
            <p:spPr>
              <a:xfrm>
                <a:off x="2483700" y="1275840"/>
                <a:ext cx="938736" cy="938736"/>
              </a:xfrm>
              <a:prstGeom prst="rect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path path="circle">
                  <a:fillToRect t="100000" r="100000"/>
                </a:path>
                <a:tileRect l="-100000" b="-100000"/>
              </a:gradFill>
              <a:ln w="1905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49" name="矩形 48"/>
              <p:cNvSpPr/>
              <p:nvPr/>
            </p:nvSpPr>
            <p:spPr>
              <a:xfrm>
                <a:off x="2496383" y="1296007"/>
                <a:ext cx="914349" cy="907139"/>
              </a:xfrm>
              <a:prstGeom prst="rect">
                <a:avLst/>
              </a:prstGeom>
              <a:blipFill dpi="0" rotWithShape="1">
                <a:blip r:embed="rId1"/>
                <a:srcRect/>
                <a:stretch>
                  <a:fillRect/>
                </a:stretch>
              </a:blipFill>
              <a:ln w="9525">
                <a:noFill/>
              </a:ln>
              <a:effectLst>
                <a:innerShdw blurRad="63500" dist="25400" dir="18900000">
                  <a:prstClr val="black">
                    <a:alpha val="3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</p:grpSp>
      </p:grpSp>
      <p:grpSp>
        <p:nvGrpSpPr>
          <p:cNvPr id="50" name="组合 49"/>
          <p:cNvGrpSpPr/>
          <p:nvPr/>
        </p:nvGrpSpPr>
        <p:grpSpPr>
          <a:xfrm>
            <a:off x="676379" y="1785766"/>
            <a:ext cx="2722375" cy="2016691"/>
            <a:chOff x="-6229200" y="1473170"/>
            <a:chExt cx="1896069" cy="1661730"/>
          </a:xfrm>
        </p:grpSpPr>
        <p:sp>
          <p:nvSpPr>
            <p:cNvPr id="51" name="矩形 50"/>
            <p:cNvSpPr/>
            <p:nvPr/>
          </p:nvSpPr>
          <p:spPr>
            <a:xfrm>
              <a:off x="-6229200" y="1473170"/>
              <a:ext cx="1896069" cy="1661730"/>
            </a:xfrm>
            <a:prstGeom prst="rect">
              <a:avLst/>
            </a:prstGeom>
            <a:gradFill flip="none" rotWithShape="1">
              <a:gsLst>
                <a:gs pos="64000">
                  <a:srgbClr val="ECECEC"/>
                </a:gs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path path="circle">
                <a:fillToRect l="100000" b="100000"/>
              </a:path>
              <a:tileRect t="-100000" r="-100000"/>
            </a:gradFill>
            <a:ln w="19050">
              <a:noFill/>
            </a:ln>
            <a:effectLst>
              <a:outerShdw blurRad="127000" dist="38100" dir="8100000" algn="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3" name="矩形 52"/>
            <p:cNvSpPr/>
            <p:nvPr/>
          </p:nvSpPr>
          <p:spPr>
            <a:xfrm>
              <a:off x="-6129957" y="1573167"/>
              <a:ext cx="1697582" cy="1461736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path path="circle">
                <a:fillToRect t="100000" r="100000"/>
              </a:path>
              <a:tileRect l="-100000" b="-100000"/>
            </a:gradFill>
            <a:ln w="1905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grpSp>
        <p:nvGrpSpPr>
          <p:cNvPr id="55" name="组合 54"/>
          <p:cNvGrpSpPr/>
          <p:nvPr/>
        </p:nvGrpSpPr>
        <p:grpSpPr>
          <a:xfrm>
            <a:off x="6247087" y="1807213"/>
            <a:ext cx="2722375" cy="2016691"/>
            <a:chOff x="-6229200" y="1473170"/>
            <a:chExt cx="1896069" cy="1661730"/>
          </a:xfrm>
        </p:grpSpPr>
        <p:sp>
          <p:nvSpPr>
            <p:cNvPr id="56" name="矩形 55"/>
            <p:cNvSpPr/>
            <p:nvPr/>
          </p:nvSpPr>
          <p:spPr>
            <a:xfrm>
              <a:off x="-6229200" y="1473170"/>
              <a:ext cx="1896069" cy="1661730"/>
            </a:xfrm>
            <a:prstGeom prst="rect">
              <a:avLst/>
            </a:prstGeom>
            <a:gradFill flip="none" rotWithShape="1">
              <a:gsLst>
                <a:gs pos="64000">
                  <a:srgbClr val="ECECEC"/>
                </a:gs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path path="circle">
                <a:fillToRect l="100000" b="100000"/>
              </a:path>
              <a:tileRect t="-100000" r="-100000"/>
            </a:gradFill>
            <a:ln w="19050">
              <a:noFill/>
            </a:ln>
            <a:effectLst>
              <a:outerShdw blurRad="127000" dist="38100" dir="8100000" algn="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grpSp>
          <p:nvGrpSpPr>
            <p:cNvPr id="57" name="组合 56"/>
            <p:cNvGrpSpPr/>
            <p:nvPr/>
          </p:nvGrpSpPr>
          <p:grpSpPr>
            <a:xfrm>
              <a:off x="-6129957" y="1573167"/>
              <a:ext cx="1697582" cy="1461736"/>
              <a:chOff x="2483700" y="1275840"/>
              <a:chExt cx="938736" cy="938736"/>
            </a:xfrm>
          </p:grpSpPr>
          <p:sp>
            <p:nvSpPr>
              <p:cNvPr id="58" name="矩形 57"/>
              <p:cNvSpPr/>
              <p:nvPr/>
            </p:nvSpPr>
            <p:spPr>
              <a:xfrm>
                <a:off x="2483700" y="1275840"/>
                <a:ext cx="938736" cy="938736"/>
              </a:xfrm>
              <a:prstGeom prst="rect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path path="circle">
                  <a:fillToRect t="100000" r="100000"/>
                </a:path>
                <a:tileRect l="-100000" b="-100000"/>
              </a:gradFill>
              <a:ln w="1905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59" name="矩形 58"/>
              <p:cNvSpPr/>
              <p:nvPr/>
            </p:nvSpPr>
            <p:spPr>
              <a:xfrm>
                <a:off x="2495894" y="1291639"/>
                <a:ext cx="914349" cy="907139"/>
              </a:xfrm>
              <a:prstGeom prst="rect">
                <a:avLst/>
              </a:prstGeom>
              <a:blipFill dpi="0" rotWithShape="1"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n w="9525">
                <a:noFill/>
              </a:ln>
              <a:effectLst>
                <a:innerShdw blurRad="63500" dist="25400" dir="18900000">
                  <a:prstClr val="black">
                    <a:alpha val="3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</p:grpSp>
      </p:grpSp>
      <p:grpSp>
        <p:nvGrpSpPr>
          <p:cNvPr id="60" name="组合 59"/>
          <p:cNvGrpSpPr/>
          <p:nvPr/>
        </p:nvGrpSpPr>
        <p:grpSpPr>
          <a:xfrm>
            <a:off x="3398754" y="3802457"/>
            <a:ext cx="2722375" cy="2016691"/>
            <a:chOff x="-6229200" y="1473170"/>
            <a:chExt cx="1896069" cy="1661730"/>
          </a:xfrm>
        </p:grpSpPr>
        <p:sp>
          <p:nvSpPr>
            <p:cNvPr id="61" name="矩形 60"/>
            <p:cNvSpPr/>
            <p:nvPr/>
          </p:nvSpPr>
          <p:spPr>
            <a:xfrm>
              <a:off x="-6229200" y="1473170"/>
              <a:ext cx="1896069" cy="1661730"/>
            </a:xfrm>
            <a:prstGeom prst="rect">
              <a:avLst/>
            </a:prstGeom>
            <a:gradFill flip="none" rotWithShape="1">
              <a:gsLst>
                <a:gs pos="64000">
                  <a:srgbClr val="ECECEC"/>
                </a:gs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path path="circle">
                <a:fillToRect l="100000" b="100000"/>
              </a:path>
              <a:tileRect t="-100000" r="-100000"/>
            </a:gradFill>
            <a:ln w="19050">
              <a:noFill/>
            </a:ln>
            <a:effectLst>
              <a:outerShdw blurRad="127000" dist="38100" dir="8100000" algn="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grpSp>
          <p:nvGrpSpPr>
            <p:cNvPr id="62" name="组合 61"/>
            <p:cNvGrpSpPr/>
            <p:nvPr/>
          </p:nvGrpSpPr>
          <p:grpSpPr>
            <a:xfrm>
              <a:off x="-6129957" y="1573167"/>
              <a:ext cx="1697582" cy="1461736"/>
              <a:chOff x="2483700" y="1275840"/>
              <a:chExt cx="938736" cy="938736"/>
            </a:xfrm>
          </p:grpSpPr>
          <p:sp>
            <p:nvSpPr>
              <p:cNvPr id="63" name="矩形 62"/>
              <p:cNvSpPr/>
              <p:nvPr/>
            </p:nvSpPr>
            <p:spPr>
              <a:xfrm>
                <a:off x="2483700" y="1275840"/>
                <a:ext cx="938736" cy="938736"/>
              </a:xfrm>
              <a:prstGeom prst="rect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path path="circle">
                  <a:fillToRect t="100000" r="100000"/>
                </a:path>
                <a:tileRect l="-100000" b="-100000"/>
              </a:gradFill>
              <a:ln w="1905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64" name="矩形 63"/>
              <p:cNvSpPr/>
              <p:nvPr/>
            </p:nvSpPr>
            <p:spPr>
              <a:xfrm>
                <a:off x="2495894" y="1291639"/>
                <a:ext cx="914349" cy="907139"/>
              </a:xfrm>
              <a:prstGeom prst="rect">
                <a:avLst/>
              </a:prstGeom>
              <a:blipFill dpi="0" rotWithShape="1">
                <a:blip r:embed="rId3"/>
                <a:srcRect/>
                <a:stretch>
                  <a:fillRect/>
                </a:stretch>
              </a:blipFill>
              <a:ln w="9525">
                <a:noFill/>
              </a:ln>
              <a:effectLst>
                <a:innerShdw blurRad="63500" dist="25400" dir="18900000">
                  <a:prstClr val="black">
                    <a:alpha val="3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</p:grpSp>
      </p:grpSp>
      <p:grpSp>
        <p:nvGrpSpPr>
          <p:cNvPr id="69" name="组合 68"/>
          <p:cNvGrpSpPr/>
          <p:nvPr/>
        </p:nvGrpSpPr>
        <p:grpSpPr>
          <a:xfrm>
            <a:off x="3744006" y="2349374"/>
            <a:ext cx="2227346" cy="416316"/>
            <a:chOff x="2785983" y="1494758"/>
            <a:chExt cx="1670727" cy="312165"/>
          </a:xfrm>
        </p:grpSpPr>
        <p:sp>
          <p:nvSpPr>
            <p:cNvPr id="70" name="圆角矩形 69"/>
            <p:cNvSpPr/>
            <p:nvPr/>
          </p:nvSpPr>
          <p:spPr>
            <a:xfrm>
              <a:off x="2785983" y="1494758"/>
              <a:ext cx="1670727" cy="312165"/>
            </a:xfrm>
            <a:prstGeom prst="roundRect">
              <a:avLst/>
            </a:prstGeom>
            <a:solidFill>
              <a:srgbClr val="0070C0"/>
            </a:solidFill>
            <a:ln w="12700"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100000">
                    <a:schemeClr val="bg1"/>
                  </a:gs>
                </a:gsLst>
                <a:lin ang="18900000" scaled="1"/>
                <a:tileRect/>
              </a:gradFill>
            </a:ln>
            <a:effectLst>
              <a:outerShdw blurRad="101600" dist="25400" dir="8100000" algn="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1" name="矩形 70"/>
            <p:cNvSpPr>
              <a:spLocks noChangeArrowheads="1"/>
            </p:cNvSpPr>
            <p:nvPr/>
          </p:nvSpPr>
          <p:spPr bwMode="auto">
            <a:xfrm>
              <a:off x="3063464" y="1538377"/>
              <a:ext cx="1115764" cy="224927"/>
            </a:xfrm>
            <a:prstGeom prst="rect">
              <a:avLst/>
            </a:prstGeom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t"/>
            <a:lstStyle/>
            <a:p>
              <a:pPr algn="ctr"/>
              <a:r>
                <a:rPr lang="en-US" altLang="zh-CN" sz="2000" b="1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+mn-lt"/>
                </a:rPr>
                <a:t>Malaysia</a:t>
              </a:r>
              <a:endParaRPr lang="en-US" altLang="zh-CN" sz="2000" b="1" cap="all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+mn-lt"/>
              </a:endParaRPr>
            </a:p>
          </p:txBody>
        </p:sp>
        <p:sp>
          <p:nvSpPr>
            <p:cNvPr id="72" name="任意多边形 71"/>
            <p:cNvSpPr/>
            <p:nvPr/>
          </p:nvSpPr>
          <p:spPr>
            <a:xfrm rot="8100000">
              <a:off x="2908014" y="1588006"/>
              <a:ext cx="125669" cy="125669"/>
            </a:xfrm>
            <a:custGeom>
              <a:avLst/>
              <a:gdLst>
                <a:gd name="connsiteX0" fmla="*/ 331554 w 391677"/>
                <a:gd name="connsiteY0" fmla="*/ 60123 h 391677"/>
                <a:gd name="connsiteX1" fmla="*/ 321239 w 391677"/>
                <a:gd name="connsiteY1" fmla="*/ 35219 h 391677"/>
                <a:gd name="connsiteX2" fmla="*/ 356458 w 391677"/>
                <a:gd name="connsiteY2" fmla="*/ 0 h 391677"/>
                <a:gd name="connsiteX3" fmla="*/ 391677 w 391677"/>
                <a:gd name="connsiteY3" fmla="*/ 35219 h 391677"/>
                <a:gd name="connsiteX4" fmla="*/ 356458 w 391677"/>
                <a:gd name="connsiteY4" fmla="*/ 70438 h 391677"/>
                <a:gd name="connsiteX5" fmla="*/ 331554 w 391677"/>
                <a:gd name="connsiteY5" fmla="*/ 60123 h 391677"/>
                <a:gd name="connsiteX6" fmla="*/ 331554 w 391677"/>
                <a:gd name="connsiteY6" fmla="*/ 167202 h 391677"/>
                <a:gd name="connsiteX7" fmla="*/ 321238 w 391677"/>
                <a:gd name="connsiteY7" fmla="*/ 142299 h 391677"/>
                <a:gd name="connsiteX8" fmla="*/ 356457 w 391677"/>
                <a:gd name="connsiteY8" fmla="*/ 107080 h 391677"/>
                <a:gd name="connsiteX9" fmla="*/ 391676 w 391677"/>
                <a:gd name="connsiteY9" fmla="*/ 142299 h 391677"/>
                <a:gd name="connsiteX10" fmla="*/ 356457 w 391677"/>
                <a:gd name="connsiteY10" fmla="*/ 177518 h 391677"/>
                <a:gd name="connsiteX11" fmla="*/ 331554 w 391677"/>
                <a:gd name="connsiteY11" fmla="*/ 167202 h 391677"/>
                <a:gd name="connsiteX12" fmla="*/ 331554 w 391677"/>
                <a:gd name="connsiteY12" fmla="*/ 274282 h 391677"/>
                <a:gd name="connsiteX13" fmla="*/ 321239 w 391677"/>
                <a:gd name="connsiteY13" fmla="*/ 249378 h 391677"/>
                <a:gd name="connsiteX14" fmla="*/ 356458 w 391677"/>
                <a:gd name="connsiteY14" fmla="*/ 214159 h 391677"/>
                <a:gd name="connsiteX15" fmla="*/ 391677 w 391677"/>
                <a:gd name="connsiteY15" fmla="*/ 249378 h 391677"/>
                <a:gd name="connsiteX16" fmla="*/ 356458 w 391677"/>
                <a:gd name="connsiteY16" fmla="*/ 284597 h 391677"/>
                <a:gd name="connsiteX17" fmla="*/ 331554 w 391677"/>
                <a:gd name="connsiteY17" fmla="*/ 274282 h 391677"/>
                <a:gd name="connsiteX18" fmla="*/ 331554 w 391677"/>
                <a:gd name="connsiteY18" fmla="*/ 381362 h 391677"/>
                <a:gd name="connsiteX19" fmla="*/ 321239 w 391677"/>
                <a:gd name="connsiteY19" fmla="*/ 356458 h 391677"/>
                <a:gd name="connsiteX20" fmla="*/ 356458 w 391677"/>
                <a:gd name="connsiteY20" fmla="*/ 321239 h 391677"/>
                <a:gd name="connsiteX21" fmla="*/ 391677 w 391677"/>
                <a:gd name="connsiteY21" fmla="*/ 356458 h 391677"/>
                <a:gd name="connsiteX22" fmla="*/ 356458 w 391677"/>
                <a:gd name="connsiteY22" fmla="*/ 391677 h 391677"/>
                <a:gd name="connsiteX23" fmla="*/ 331554 w 391677"/>
                <a:gd name="connsiteY23" fmla="*/ 381362 h 391677"/>
                <a:gd name="connsiteX24" fmla="*/ 224474 w 391677"/>
                <a:gd name="connsiteY24" fmla="*/ 381361 h 391677"/>
                <a:gd name="connsiteX25" fmla="*/ 214159 w 391677"/>
                <a:gd name="connsiteY25" fmla="*/ 356457 h 391677"/>
                <a:gd name="connsiteX26" fmla="*/ 249378 w 391677"/>
                <a:gd name="connsiteY26" fmla="*/ 321238 h 391677"/>
                <a:gd name="connsiteX27" fmla="*/ 284597 w 391677"/>
                <a:gd name="connsiteY27" fmla="*/ 356457 h 391677"/>
                <a:gd name="connsiteX28" fmla="*/ 249378 w 391677"/>
                <a:gd name="connsiteY28" fmla="*/ 391676 h 391677"/>
                <a:gd name="connsiteX29" fmla="*/ 224474 w 391677"/>
                <a:gd name="connsiteY29" fmla="*/ 381361 h 391677"/>
                <a:gd name="connsiteX30" fmla="*/ 117395 w 391677"/>
                <a:gd name="connsiteY30" fmla="*/ 381360 h 391677"/>
                <a:gd name="connsiteX31" fmla="*/ 107080 w 391677"/>
                <a:gd name="connsiteY31" fmla="*/ 356456 h 391677"/>
                <a:gd name="connsiteX32" fmla="*/ 142299 w 391677"/>
                <a:gd name="connsiteY32" fmla="*/ 321237 h 391677"/>
                <a:gd name="connsiteX33" fmla="*/ 177518 w 391677"/>
                <a:gd name="connsiteY33" fmla="*/ 356456 h 391677"/>
                <a:gd name="connsiteX34" fmla="*/ 142299 w 391677"/>
                <a:gd name="connsiteY34" fmla="*/ 391675 h 391677"/>
                <a:gd name="connsiteX35" fmla="*/ 117395 w 391677"/>
                <a:gd name="connsiteY35" fmla="*/ 381360 h 391677"/>
                <a:gd name="connsiteX36" fmla="*/ 10316 w 391677"/>
                <a:gd name="connsiteY36" fmla="*/ 381361 h 391677"/>
                <a:gd name="connsiteX37" fmla="*/ 0 w 391677"/>
                <a:gd name="connsiteY37" fmla="*/ 356457 h 391677"/>
                <a:gd name="connsiteX38" fmla="*/ 35219 w 391677"/>
                <a:gd name="connsiteY38" fmla="*/ 321238 h 391677"/>
                <a:gd name="connsiteX39" fmla="*/ 70438 w 391677"/>
                <a:gd name="connsiteY39" fmla="*/ 356457 h 391677"/>
                <a:gd name="connsiteX40" fmla="*/ 35219 w 391677"/>
                <a:gd name="connsiteY40" fmla="*/ 391676 h 391677"/>
                <a:gd name="connsiteX41" fmla="*/ 10316 w 391677"/>
                <a:gd name="connsiteY41" fmla="*/ 381361 h 391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1677" h="391677">
                  <a:moveTo>
                    <a:pt x="331554" y="60123"/>
                  </a:moveTo>
                  <a:cubicBezTo>
                    <a:pt x="325181" y="53750"/>
                    <a:pt x="321239" y="44945"/>
                    <a:pt x="321239" y="35219"/>
                  </a:cubicBezTo>
                  <a:cubicBezTo>
                    <a:pt x="321239" y="15768"/>
                    <a:pt x="337007" y="0"/>
                    <a:pt x="356458" y="0"/>
                  </a:cubicBezTo>
                  <a:cubicBezTo>
                    <a:pt x="375909" y="0"/>
                    <a:pt x="391677" y="15768"/>
                    <a:pt x="391677" y="35219"/>
                  </a:cubicBezTo>
                  <a:cubicBezTo>
                    <a:pt x="391677" y="54670"/>
                    <a:pt x="375909" y="70438"/>
                    <a:pt x="356458" y="70438"/>
                  </a:cubicBezTo>
                  <a:cubicBezTo>
                    <a:pt x="346732" y="70438"/>
                    <a:pt x="337928" y="66496"/>
                    <a:pt x="331554" y="60123"/>
                  </a:cubicBezTo>
                  <a:close/>
                  <a:moveTo>
                    <a:pt x="331554" y="167202"/>
                  </a:moveTo>
                  <a:cubicBezTo>
                    <a:pt x="325180" y="160829"/>
                    <a:pt x="321238" y="152024"/>
                    <a:pt x="321238" y="142299"/>
                  </a:cubicBezTo>
                  <a:cubicBezTo>
                    <a:pt x="321238" y="122848"/>
                    <a:pt x="337006" y="107080"/>
                    <a:pt x="356457" y="107080"/>
                  </a:cubicBezTo>
                  <a:cubicBezTo>
                    <a:pt x="375908" y="107080"/>
                    <a:pt x="391676" y="122848"/>
                    <a:pt x="391676" y="142299"/>
                  </a:cubicBezTo>
                  <a:cubicBezTo>
                    <a:pt x="391676" y="161750"/>
                    <a:pt x="375908" y="177518"/>
                    <a:pt x="356457" y="177518"/>
                  </a:cubicBezTo>
                  <a:cubicBezTo>
                    <a:pt x="346732" y="177518"/>
                    <a:pt x="337927" y="173576"/>
                    <a:pt x="331554" y="167202"/>
                  </a:cubicBezTo>
                  <a:close/>
                  <a:moveTo>
                    <a:pt x="331554" y="274282"/>
                  </a:moveTo>
                  <a:cubicBezTo>
                    <a:pt x="325181" y="267908"/>
                    <a:pt x="321239" y="259103"/>
                    <a:pt x="321239" y="249378"/>
                  </a:cubicBezTo>
                  <a:cubicBezTo>
                    <a:pt x="321239" y="229927"/>
                    <a:pt x="337007" y="214159"/>
                    <a:pt x="356458" y="214159"/>
                  </a:cubicBezTo>
                  <a:cubicBezTo>
                    <a:pt x="375909" y="214159"/>
                    <a:pt x="391677" y="229927"/>
                    <a:pt x="391677" y="249378"/>
                  </a:cubicBezTo>
                  <a:cubicBezTo>
                    <a:pt x="391677" y="268829"/>
                    <a:pt x="375909" y="284597"/>
                    <a:pt x="356458" y="284597"/>
                  </a:cubicBezTo>
                  <a:cubicBezTo>
                    <a:pt x="346732" y="284597"/>
                    <a:pt x="337928" y="280655"/>
                    <a:pt x="331554" y="274282"/>
                  </a:cubicBezTo>
                  <a:close/>
                  <a:moveTo>
                    <a:pt x="331554" y="381362"/>
                  </a:moveTo>
                  <a:cubicBezTo>
                    <a:pt x="325181" y="374988"/>
                    <a:pt x="321239" y="366183"/>
                    <a:pt x="321239" y="356458"/>
                  </a:cubicBezTo>
                  <a:cubicBezTo>
                    <a:pt x="321239" y="337007"/>
                    <a:pt x="337007" y="321239"/>
                    <a:pt x="356458" y="321239"/>
                  </a:cubicBezTo>
                  <a:cubicBezTo>
                    <a:pt x="375909" y="321239"/>
                    <a:pt x="391677" y="337007"/>
                    <a:pt x="391677" y="356458"/>
                  </a:cubicBezTo>
                  <a:cubicBezTo>
                    <a:pt x="391677" y="375909"/>
                    <a:pt x="375909" y="391677"/>
                    <a:pt x="356458" y="391677"/>
                  </a:cubicBezTo>
                  <a:cubicBezTo>
                    <a:pt x="346732" y="391677"/>
                    <a:pt x="337928" y="387735"/>
                    <a:pt x="331554" y="381362"/>
                  </a:cubicBezTo>
                  <a:close/>
                  <a:moveTo>
                    <a:pt x="224474" y="381361"/>
                  </a:moveTo>
                  <a:cubicBezTo>
                    <a:pt x="218101" y="374987"/>
                    <a:pt x="214159" y="366182"/>
                    <a:pt x="214159" y="356457"/>
                  </a:cubicBezTo>
                  <a:cubicBezTo>
                    <a:pt x="214159" y="337006"/>
                    <a:pt x="229927" y="321238"/>
                    <a:pt x="249378" y="321238"/>
                  </a:cubicBezTo>
                  <a:cubicBezTo>
                    <a:pt x="268829" y="321238"/>
                    <a:pt x="284597" y="337006"/>
                    <a:pt x="284597" y="356457"/>
                  </a:cubicBezTo>
                  <a:cubicBezTo>
                    <a:pt x="284597" y="375908"/>
                    <a:pt x="268829" y="391676"/>
                    <a:pt x="249378" y="391676"/>
                  </a:cubicBezTo>
                  <a:cubicBezTo>
                    <a:pt x="239652" y="391676"/>
                    <a:pt x="230848" y="387734"/>
                    <a:pt x="224474" y="381361"/>
                  </a:cubicBezTo>
                  <a:close/>
                  <a:moveTo>
                    <a:pt x="117395" y="381360"/>
                  </a:moveTo>
                  <a:cubicBezTo>
                    <a:pt x="111022" y="374987"/>
                    <a:pt x="107080" y="366182"/>
                    <a:pt x="107080" y="356456"/>
                  </a:cubicBezTo>
                  <a:cubicBezTo>
                    <a:pt x="107080" y="337005"/>
                    <a:pt x="122848" y="321237"/>
                    <a:pt x="142299" y="321237"/>
                  </a:cubicBezTo>
                  <a:cubicBezTo>
                    <a:pt x="161750" y="321237"/>
                    <a:pt x="177518" y="337005"/>
                    <a:pt x="177518" y="356456"/>
                  </a:cubicBezTo>
                  <a:cubicBezTo>
                    <a:pt x="177518" y="375907"/>
                    <a:pt x="161750" y="391675"/>
                    <a:pt x="142299" y="391675"/>
                  </a:cubicBezTo>
                  <a:cubicBezTo>
                    <a:pt x="132573" y="391675"/>
                    <a:pt x="123768" y="387733"/>
                    <a:pt x="117395" y="381360"/>
                  </a:cubicBezTo>
                  <a:close/>
                  <a:moveTo>
                    <a:pt x="10316" y="381361"/>
                  </a:moveTo>
                  <a:cubicBezTo>
                    <a:pt x="3942" y="374987"/>
                    <a:pt x="0" y="366182"/>
                    <a:pt x="0" y="356457"/>
                  </a:cubicBezTo>
                  <a:cubicBezTo>
                    <a:pt x="0" y="337006"/>
                    <a:pt x="15768" y="321238"/>
                    <a:pt x="35219" y="321238"/>
                  </a:cubicBezTo>
                  <a:cubicBezTo>
                    <a:pt x="54670" y="321238"/>
                    <a:pt x="70438" y="337006"/>
                    <a:pt x="70438" y="356457"/>
                  </a:cubicBezTo>
                  <a:cubicBezTo>
                    <a:pt x="70438" y="375908"/>
                    <a:pt x="54670" y="391676"/>
                    <a:pt x="35219" y="391676"/>
                  </a:cubicBezTo>
                  <a:cubicBezTo>
                    <a:pt x="25494" y="391676"/>
                    <a:pt x="16689" y="387734"/>
                    <a:pt x="10316" y="38136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grpSp>
        <p:nvGrpSpPr>
          <p:cNvPr id="73" name="组合 72"/>
          <p:cNvGrpSpPr/>
          <p:nvPr/>
        </p:nvGrpSpPr>
        <p:grpSpPr>
          <a:xfrm>
            <a:off x="6431957" y="4581745"/>
            <a:ext cx="2227346" cy="416316"/>
            <a:chOff x="4752672" y="1494758"/>
            <a:chExt cx="1670727" cy="312165"/>
          </a:xfrm>
        </p:grpSpPr>
        <p:sp>
          <p:nvSpPr>
            <p:cNvPr id="74" name="圆角矩形 73"/>
            <p:cNvSpPr/>
            <p:nvPr/>
          </p:nvSpPr>
          <p:spPr>
            <a:xfrm>
              <a:off x="4752672" y="1494758"/>
              <a:ext cx="1670727" cy="312165"/>
            </a:xfrm>
            <a:prstGeom prst="roundRect">
              <a:avLst/>
            </a:prstGeom>
            <a:solidFill>
              <a:srgbClr val="0070C0"/>
            </a:solidFill>
            <a:ln w="12700"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100000">
                    <a:schemeClr val="bg1"/>
                  </a:gs>
                </a:gsLst>
                <a:lin ang="18900000" scaled="1"/>
                <a:tileRect/>
              </a:gradFill>
            </a:ln>
            <a:effectLst>
              <a:outerShdw blurRad="101600" dist="25400" dir="8100000" algn="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5" name="矩形 74"/>
            <p:cNvSpPr>
              <a:spLocks noChangeArrowheads="1"/>
            </p:cNvSpPr>
            <p:nvPr/>
          </p:nvSpPr>
          <p:spPr bwMode="auto">
            <a:xfrm>
              <a:off x="5030153" y="1538377"/>
              <a:ext cx="1115764" cy="224927"/>
            </a:xfrm>
            <a:prstGeom prst="rect">
              <a:avLst/>
            </a:prstGeom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t"/>
            <a:lstStyle/>
            <a:p>
              <a:pPr algn="ctr"/>
              <a:r>
                <a:rPr lang="en-US" altLang="zh-CN" sz="2000" b="1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+mn-lt"/>
                </a:rPr>
                <a:t>Germany</a:t>
              </a:r>
              <a:endParaRPr lang="zh-CN" altLang="en-US" sz="1900" b="1" cap="all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76" name="任意多边形 75"/>
            <p:cNvSpPr/>
            <p:nvPr/>
          </p:nvSpPr>
          <p:spPr>
            <a:xfrm rot="13500000" flipH="1">
              <a:off x="6182203" y="1588006"/>
              <a:ext cx="125669" cy="125669"/>
            </a:xfrm>
            <a:custGeom>
              <a:avLst/>
              <a:gdLst>
                <a:gd name="connsiteX0" fmla="*/ 331554 w 391677"/>
                <a:gd name="connsiteY0" fmla="*/ 60123 h 391677"/>
                <a:gd name="connsiteX1" fmla="*/ 321239 w 391677"/>
                <a:gd name="connsiteY1" fmla="*/ 35219 h 391677"/>
                <a:gd name="connsiteX2" fmla="*/ 356458 w 391677"/>
                <a:gd name="connsiteY2" fmla="*/ 0 h 391677"/>
                <a:gd name="connsiteX3" fmla="*/ 391677 w 391677"/>
                <a:gd name="connsiteY3" fmla="*/ 35219 h 391677"/>
                <a:gd name="connsiteX4" fmla="*/ 356458 w 391677"/>
                <a:gd name="connsiteY4" fmla="*/ 70438 h 391677"/>
                <a:gd name="connsiteX5" fmla="*/ 331554 w 391677"/>
                <a:gd name="connsiteY5" fmla="*/ 60123 h 391677"/>
                <a:gd name="connsiteX6" fmla="*/ 331554 w 391677"/>
                <a:gd name="connsiteY6" fmla="*/ 167202 h 391677"/>
                <a:gd name="connsiteX7" fmla="*/ 321238 w 391677"/>
                <a:gd name="connsiteY7" fmla="*/ 142299 h 391677"/>
                <a:gd name="connsiteX8" fmla="*/ 356457 w 391677"/>
                <a:gd name="connsiteY8" fmla="*/ 107080 h 391677"/>
                <a:gd name="connsiteX9" fmla="*/ 391676 w 391677"/>
                <a:gd name="connsiteY9" fmla="*/ 142299 h 391677"/>
                <a:gd name="connsiteX10" fmla="*/ 356457 w 391677"/>
                <a:gd name="connsiteY10" fmla="*/ 177518 h 391677"/>
                <a:gd name="connsiteX11" fmla="*/ 331554 w 391677"/>
                <a:gd name="connsiteY11" fmla="*/ 167202 h 391677"/>
                <a:gd name="connsiteX12" fmla="*/ 331554 w 391677"/>
                <a:gd name="connsiteY12" fmla="*/ 274282 h 391677"/>
                <a:gd name="connsiteX13" fmla="*/ 321239 w 391677"/>
                <a:gd name="connsiteY13" fmla="*/ 249378 h 391677"/>
                <a:gd name="connsiteX14" fmla="*/ 356458 w 391677"/>
                <a:gd name="connsiteY14" fmla="*/ 214159 h 391677"/>
                <a:gd name="connsiteX15" fmla="*/ 391677 w 391677"/>
                <a:gd name="connsiteY15" fmla="*/ 249378 h 391677"/>
                <a:gd name="connsiteX16" fmla="*/ 356458 w 391677"/>
                <a:gd name="connsiteY16" fmla="*/ 284597 h 391677"/>
                <a:gd name="connsiteX17" fmla="*/ 331554 w 391677"/>
                <a:gd name="connsiteY17" fmla="*/ 274282 h 391677"/>
                <a:gd name="connsiteX18" fmla="*/ 331554 w 391677"/>
                <a:gd name="connsiteY18" fmla="*/ 381362 h 391677"/>
                <a:gd name="connsiteX19" fmla="*/ 321239 w 391677"/>
                <a:gd name="connsiteY19" fmla="*/ 356458 h 391677"/>
                <a:gd name="connsiteX20" fmla="*/ 356458 w 391677"/>
                <a:gd name="connsiteY20" fmla="*/ 321239 h 391677"/>
                <a:gd name="connsiteX21" fmla="*/ 391677 w 391677"/>
                <a:gd name="connsiteY21" fmla="*/ 356458 h 391677"/>
                <a:gd name="connsiteX22" fmla="*/ 356458 w 391677"/>
                <a:gd name="connsiteY22" fmla="*/ 391677 h 391677"/>
                <a:gd name="connsiteX23" fmla="*/ 331554 w 391677"/>
                <a:gd name="connsiteY23" fmla="*/ 381362 h 391677"/>
                <a:gd name="connsiteX24" fmla="*/ 224474 w 391677"/>
                <a:gd name="connsiteY24" fmla="*/ 381361 h 391677"/>
                <a:gd name="connsiteX25" fmla="*/ 214159 w 391677"/>
                <a:gd name="connsiteY25" fmla="*/ 356457 h 391677"/>
                <a:gd name="connsiteX26" fmla="*/ 249378 w 391677"/>
                <a:gd name="connsiteY26" fmla="*/ 321238 h 391677"/>
                <a:gd name="connsiteX27" fmla="*/ 284597 w 391677"/>
                <a:gd name="connsiteY27" fmla="*/ 356457 h 391677"/>
                <a:gd name="connsiteX28" fmla="*/ 249378 w 391677"/>
                <a:gd name="connsiteY28" fmla="*/ 391676 h 391677"/>
                <a:gd name="connsiteX29" fmla="*/ 224474 w 391677"/>
                <a:gd name="connsiteY29" fmla="*/ 381361 h 391677"/>
                <a:gd name="connsiteX30" fmla="*/ 117395 w 391677"/>
                <a:gd name="connsiteY30" fmla="*/ 381360 h 391677"/>
                <a:gd name="connsiteX31" fmla="*/ 107080 w 391677"/>
                <a:gd name="connsiteY31" fmla="*/ 356456 h 391677"/>
                <a:gd name="connsiteX32" fmla="*/ 142299 w 391677"/>
                <a:gd name="connsiteY32" fmla="*/ 321237 h 391677"/>
                <a:gd name="connsiteX33" fmla="*/ 177518 w 391677"/>
                <a:gd name="connsiteY33" fmla="*/ 356456 h 391677"/>
                <a:gd name="connsiteX34" fmla="*/ 142299 w 391677"/>
                <a:gd name="connsiteY34" fmla="*/ 391675 h 391677"/>
                <a:gd name="connsiteX35" fmla="*/ 117395 w 391677"/>
                <a:gd name="connsiteY35" fmla="*/ 381360 h 391677"/>
                <a:gd name="connsiteX36" fmla="*/ 10316 w 391677"/>
                <a:gd name="connsiteY36" fmla="*/ 381361 h 391677"/>
                <a:gd name="connsiteX37" fmla="*/ 0 w 391677"/>
                <a:gd name="connsiteY37" fmla="*/ 356457 h 391677"/>
                <a:gd name="connsiteX38" fmla="*/ 35219 w 391677"/>
                <a:gd name="connsiteY38" fmla="*/ 321238 h 391677"/>
                <a:gd name="connsiteX39" fmla="*/ 70438 w 391677"/>
                <a:gd name="connsiteY39" fmla="*/ 356457 h 391677"/>
                <a:gd name="connsiteX40" fmla="*/ 35219 w 391677"/>
                <a:gd name="connsiteY40" fmla="*/ 391676 h 391677"/>
                <a:gd name="connsiteX41" fmla="*/ 10316 w 391677"/>
                <a:gd name="connsiteY41" fmla="*/ 381361 h 391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1677" h="391677">
                  <a:moveTo>
                    <a:pt x="331554" y="60123"/>
                  </a:moveTo>
                  <a:cubicBezTo>
                    <a:pt x="325181" y="53750"/>
                    <a:pt x="321239" y="44945"/>
                    <a:pt x="321239" y="35219"/>
                  </a:cubicBezTo>
                  <a:cubicBezTo>
                    <a:pt x="321239" y="15768"/>
                    <a:pt x="337007" y="0"/>
                    <a:pt x="356458" y="0"/>
                  </a:cubicBezTo>
                  <a:cubicBezTo>
                    <a:pt x="375909" y="0"/>
                    <a:pt x="391677" y="15768"/>
                    <a:pt x="391677" y="35219"/>
                  </a:cubicBezTo>
                  <a:cubicBezTo>
                    <a:pt x="391677" y="54670"/>
                    <a:pt x="375909" y="70438"/>
                    <a:pt x="356458" y="70438"/>
                  </a:cubicBezTo>
                  <a:cubicBezTo>
                    <a:pt x="346732" y="70438"/>
                    <a:pt x="337928" y="66496"/>
                    <a:pt x="331554" y="60123"/>
                  </a:cubicBezTo>
                  <a:close/>
                  <a:moveTo>
                    <a:pt x="331554" y="167202"/>
                  </a:moveTo>
                  <a:cubicBezTo>
                    <a:pt x="325180" y="160829"/>
                    <a:pt x="321238" y="152024"/>
                    <a:pt x="321238" y="142299"/>
                  </a:cubicBezTo>
                  <a:cubicBezTo>
                    <a:pt x="321238" y="122848"/>
                    <a:pt x="337006" y="107080"/>
                    <a:pt x="356457" y="107080"/>
                  </a:cubicBezTo>
                  <a:cubicBezTo>
                    <a:pt x="375908" y="107080"/>
                    <a:pt x="391676" y="122848"/>
                    <a:pt x="391676" y="142299"/>
                  </a:cubicBezTo>
                  <a:cubicBezTo>
                    <a:pt x="391676" y="161750"/>
                    <a:pt x="375908" y="177518"/>
                    <a:pt x="356457" y="177518"/>
                  </a:cubicBezTo>
                  <a:cubicBezTo>
                    <a:pt x="346732" y="177518"/>
                    <a:pt x="337927" y="173576"/>
                    <a:pt x="331554" y="167202"/>
                  </a:cubicBezTo>
                  <a:close/>
                  <a:moveTo>
                    <a:pt x="331554" y="274282"/>
                  </a:moveTo>
                  <a:cubicBezTo>
                    <a:pt x="325181" y="267908"/>
                    <a:pt x="321239" y="259103"/>
                    <a:pt x="321239" y="249378"/>
                  </a:cubicBezTo>
                  <a:cubicBezTo>
                    <a:pt x="321239" y="229927"/>
                    <a:pt x="337007" y="214159"/>
                    <a:pt x="356458" y="214159"/>
                  </a:cubicBezTo>
                  <a:cubicBezTo>
                    <a:pt x="375909" y="214159"/>
                    <a:pt x="391677" y="229927"/>
                    <a:pt x="391677" y="249378"/>
                  </a:cubicBezTo>
                  <a:cubicBezTo>
                    <a:pt x="391677" y="268829"/>
                    <a:pt x="375909" y="284597"/>
                    <a:pt x="356458" y="284597"/>
                  </a:cubicBezTo>
                  <a:cubicBezTo>
                    <a:pt x="346732" y="284597"/>
                    <a:pt x="337928" y="280655"/>
                    <a:pt x="331554" y="274282"/>
                  </a:cubicBezTo>
                  <a:close/>
                  <a:moveTo>
                    <a:pt x="331554" y="381362"/>
                  </a:moveTo>
                  <a:cubicBezTo>
                    <a:pt x="325181" y="374988"/>
                    <a:pt x="321239" y="366183"/>
                    <a:pt x="321239" y="356458"/>
                  </a:cubicBezTo>
                  <a:cubicBezTo>
                    <a:pt x="321239" y="337007"/>
                    <a:pt x="337007" y="321239"/>
                    <a:pt x="356458" y="321239"/>
                  </a:cubicBezTo>
                  <a:cubicBezTo>
                    <a:pt x="375909" y="321239"/>
                    <a:pt x="391677" y="337007"/>
                    <a:pt x="391677" y="356458"/>
                  </a:cubicBezTo>
                  <a:cubicBezTo>
                    <a:pt x="391677" y="375909"/>
                    <a:pt x="375909" y="391677"/>
                    <a:pt x="356458" y="391677"/>
                  </a:cubicBezTo>
                  <a:cubicBezTo>
                    <a:pt x="346732" y="391677"/>
                    <a:pt x="337928" y="387735"/>
                    <a:pt x="331554" y="381362"/>
                  </a:cubicBezTo>
                  <a:close/>
                  <a:moveTo>
                    <a:pt x="224474" y="381361"/>
                  </a:moveTo>
                  <a:cubicBezTo>
                    <a:pt x="218101" y="374987"/>
                    <a:pt x="214159" y="366182"/>
                    <a:pt x="214159" y="356457"/>
                  </a:cubicBezTo>
                  <a:cubicBezTo>
                    <a:pt x="214159" y="337006"/>
                    <a:pt x="229927" y="321238"/>
                    <a:pt x="249378" y="321238"/>
                  </a:cubicBezTo>
                  <a:cubicBezTo>
                    <a:pt x="268829" y="321238"/>
                    <a:pt x="284597" y="337006"/>
                    <a:pt x="284597" y="356457"/>
                  </a:cubicBezTo>
                  <a:cubicBezTo>
                    <a:pt x="284597" y="375908"/>
                    <a:pt x="268829" y="391676"/>
                    <a:pt x="249378" y="391676"/>
                  </a:cubicBezTo>
                  <a:cubicBezTo>
                    <a:pt x="239652" y="391676"/>
                    <a:pt x="230848" y="387734"/>
                    <a:pt x="224474" y="381361"/>
                  </a:cubicBezTo>
                  <a:close/>
                  <a:moveTo>
                    <a:pt x="117395" y="381360"/>
                  </a:moveTo>
                  <a:cubicBezTo>
                    <a:pt x="111022" y="374987"/>
                    <a:pt x="107080" y="366182"/>
                    <a:pt x="107080" y="356456"/>
                  </a:cubicBezTo>
                  <a:cubicBezTo>
                    <a:pt x="107080" y="337005"/>
                    <a:pt x="122848" y="321237"/>
                    <a:pt x="142299" y="321237"/>
                  </a:cubicBezTo>
                  <a:cubicBezTo>
                    <a:pt x="161750" y="321237"/>
                    <a:pt x="177518" y="337005"/>
                    <a:pt x="177518" y="356456"/>
                  </a:cubicBezTo>
                  <a:cubicBezTo>
                    <a:pt x="177518" y="375907"/>
                    <a:pt x="161750" y="391675"/>
                    <a:pt x="142299" y="391675"/>
                  </a:cubicBezTo>
                  <a:cubicBezTo>
                    <a:pt x="132573" y="391675"/>
                    <a:pt x="123768" y="387733"/>
                    <a:pt x="117395" y="381360"/>
                  </a:cubicBezTo>
                  <a:close/>
                  <a:moveTo>
                    <a:pt x="10316" y="381361"/>
                  </a:moveTo>
                  <a:cubicBezTo>
                    <a:pt x="3942" y="374987"/>
                    <a:pt x="0" y="366182"/>
                    <a:pt x="0" y="356457"/>
                  </a:cubicBezTo>
                  <a:cubicBezTo>
                    <a:pt x="0" y="337006"/>
                    <a:pt x="15768" y="321238"/>
                    <a:pt x="35219" y="321238"/>
                  </a:cubicBezTo>
                  <a:cubicBezTo>
                    <a:pt x="54670" y="321238"/>
                    <a:pt x="70438" y="337006"/>
                    <a:pt x="70438" y="356457"/>
                  </a:cubicBezTo>
                  <a:cubicBezTo>
                    <a:pt x="70438" y="375908"/>
                    <a:pt x="54670" y="391676"/>
                    <a:pt x="35219" y="391676"/>
                  </a:cubicBezTo>
                  <a:cubicBezTo>
                    <a:pt x="25494" y="391676"/>
                    <a:pt x="16689" y="387734"/>
                    <a:pt x="10316" y="38136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grpSp>
        <p:nvGrpSpPr>
          <p:cNvPr id="77" name="组合 76"/>
          <p:cNvGrpSpPr/>
          <p:nvPr/>
        </p:nvGrpSpPr>
        <p:grpSpPr>
          <a:xfrm>
            <a:off x="910837" y="4581745"/>
            <a:ext cx="2227346" cy="416316"/>
            <a:chOff x="603196" y="3180076"/>
            <a:chExt cx="1670727" cy="312165"/>
          </a:xfrm>
        </p:grpSpPr>
        <p:sp>
          <p:nvSpPr>
            <p:cNvPr id="78" name="圆角矩形 77"/>
            <p:cNvSpPr/>
            <p:nvPr/>
          </p:nvSpPr>
          <p:spPr>
            <a:xfrm>
              <a:off x="603196" y="3180076"/>
              <a:ext cx="1670727" cy="312165"/>
            </a:xfrm>
            <a:prstGeom prst="roundRect">
              <a:avLst/>
            </a:prstGeom>
            <a:solidFill>
              <a:srgbClr val="0070C0"/>
            </a:solidFill>
            <a:ln w="12700"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100000">
                    <a:schemeClr val="bg1"/>
                  </a:gs>
                </a:gsLst>
                <a:lin ang="18900000" scaled="1"/>
                <a:tileRect/>
              </a:gradFill>
            </a:ln>
            <a:effectLst>
              <a:outerShdw blurRad="101600" dist="25400" dir="8100000" algn="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9" name="矩形 78"/>
            <p:cNvSpPr>
              <a:spLocks noChangeArrowheads="1"/>
            </p:cNvSpPr>
            <p:nvPr/>
          </p:nvSpPr>
          <p:spPr bwMode="auto">
            <a:xfrm>
              <a:off x="880677" y="3223695"/>
              <a:ext cx="1115764" cy="224927"/>
            </a:xfrm>
            <a:prstGeom prst="rect">
              <a:avLst/>
            </a:prstGeom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t"/>
            <a:lstStyle/>
            <a:p>
              <a:pPr algn="ctr"/>
              <a:r>
                <a:rPr lang="en-US" altLang="zh-CN" sz="2000" b="1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+mn-lt"/>
                </a:rPr>
                <a:t>Guanghzou</a:t>
              </a:r>
              <a:endParaRPr lang="en-US" altLang="zh-CN" sz="1900" b="1" cap="all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80" name="任意多边形 79"/>
            <p:cNvSpPr/>
            <p:nvPr/>
          </p:nvSpPr>
          <p:spPr>
            <a:xfrm rot="13500000" flipH="1">
              <a:off x="2029342" y="3273324"/>
              <a:ext cx="125669" cy="125669"/>
            </a:xfrm>
            <a:custGeom>
              <a:avLst/>
              <a:gdLst>
                <a:gd name="connsiteX0" fmla="*/ 331554 w 391677"/>
                <a:gd name="connsiteY0" fmla="*/ 60123 h 391677"/>
                <a:gd name="connsiteX1" fmla="*/ 321239 w 391677"/>
                <a:gd name="connsiteY1" fmla="*/ 35219 h 391677"/>
                <a:gd name="connsiteX2" fmla="*/ 356458 w 391677"/>
                <a:gd name="connsiteY2" fmla="*/ 0 h 391677"/>
                <a:gd name="connsiteX3" fmla="*/ 391677 w 391677"/>
                <a:gd name="connsiteY3" fmla="*/ 35219 h 391677"/>
                <a:gd name="connsiteX4" fmla="*/ 356458 w 391677"/>
                <a:gd name="connsiteY4" fmla="*/ 70438 h 391677"/>
                <a:gd name="connsiteX5" fmla="*/ 331554 w 391677"/>
                <a:gd name="connsiteY5" fmla="*/ 60123 h 391677"/>
                <a:gd name="connsiteX6" fmla="*/ 331554 w 391677"/>
                <a:gd name="connsiteY6" fmla="*/ 167202 h 391677"/>
                <a:gd name="connsiteX7" fmla="*/ 321238 w 391677"/>
                <a:gd name="connsiteY7" fmla="*/ 142299 h 391677"/>
                <a:gd name="connsiteX8" fmla="*/ 356457 w 391677"/>
                <a:gd name="connsiteY8" fmla="*/ 107080 h 391677"/>
                <a:gd name="connsiteX9" fmla="*/ 391676 w 391677"/>
                <a:gd name="connsiteY9" fmla="*/ 142299 h 391677"/>
                <a:gd name="connsiteX10" fmla="*/ 356457 w 391677"/>
                <a:gd name="connsiteY10" fmla="*/ 177518 h 391677"/>
                <a:gd name="connsiteX11" fmla="*/ 331554 w 391677"/>
                <a:gd name="connsiteY11" fmla="*/ 167202 h 391677"/>
                <a:gd name="connsiteX12" fmla="*/ 331554 w 391677"/>
                <a:gd name="connsiteY12" fmla="*/ 274282 h 391677"/>
                <a:gd name="connsiteX13" fmla="*/ 321239 w 391677"/>
                <a:gd name="connsiteY13" fmla="*/ 249378 h 391677"/>
                <a:gd name="connsiteX14" fmla="*/ 356458 w 391677"/>
                <a:gd name="connsiteY14" fmla="*/ 214159 h 391677"/>
                <a:gd name="connsiteX15" fmla="*/ 391677 w 391677"/>
                <a:gd name="connsiteY15" fmla="*/ 249378 h 391677"/>
                <a:gd name="connsiteX16" fmla="*/ 356458 w 391677"/>
                <a:gd name="connsiteY16" fmla="*/ 284597 h 391677"/>
                <a:gd name="connsiteX17" fmla="*/ 331554 w 391677"/>
                <a:gd name="connsiteY17" fmla="*/ 274282 h 391677"/>
                <a:gd name="connsiteX18" fmla="*/ 331554 w 391677"/>
                <a:gd name="connsiteY18" fmla="*/ 381362 h 391677"/>
                <a:gd name="connsiteX19" fmla="*/ 321239 w 391677"/>
                <a:gd name="connsiteY19" fmla="*/ 356458 h 391677"/>
                <a:gd name="connsiteX20" fmla="*/ 356458 w 391677"/>
                <a:gd name="connsiteY20" fmla="*/ 321239 h 391677"/>
                <a:gd name="connsiteX21" fmla="*/ 391677 w 391677"/>
                <a:gd name="connsiteY21" fmla="*/ 356458 h 391677"/>
                <a:gd name="connsiteX22" fmla="*/ 356458 w 391677"/>
                <a:gd name="connsiteY22" fmla="*/ 391677 h 391677"/>
                <a:gd name="connsiteX23" fmla="*/ 331554 w 391677"/>
                <a:gd name="connsiteY23" fmla="*/ 381362 h 391677"/>
                <a:gd name="connsiteX24" fmla="*/ 224474 w 391677"/>
                <a:gd name="connsiteY24" fmla="*/ 381361 h 391677"/>
                <a:gd name="connsiteX25" fmla="*/ 214159 w 391677"/>
                <a:gd name="connsiteY25" fmla="*/ 356457 h 391677"/>
                <a:gd name="connsiteX26" fmla="*/ 249378 w 391677"/>
                <a:gd name="connsiteY26" fmla="*/ 321238 h 391677"/>
                <a:gd name="connsiteX27" fmla="*/ 284597 w 391677"/>
                <a:gd name="connsiteY27" fmla="*/ 356457 h 391677"/>
                <a:gd name="connsiteX28" fmla="*/ 249378 w 391677"/>
                <a:gd name="connsiteY28" fmla="*/ 391676 h 391677"/>
                <a:gd name="connsiteX29" fmla="*/ 224474 w 391677"/>
                <a:gd name="connsiteY29" fmla="*/ 381361 h 391677"/>
                <a:gd name="connsiteX30" fmla="*/ 117395 w 391677"/>
                <a:gd name="connsiteY30" fmla="*/ 381360 h 391677"/>
                <a:gd name="connsiteX31" fmla="*/ 107080 w 391677"/>
                <a:gd name="connsiteY31" fmla="*/ 356456 h 391677"/>
                <a:gd name="connsiteX32" fmla="*/ 142299 w 391677"/>
                <a:gd name="connsiteY32" fmla="*/ 321237 h 391677"/>
                <a:gd name="connsiteX33" fmla="*/ 177518 w 391677"/>
                <a:gd name="connsiteY33" fmla="*/ 356456 h 391677"/>
                <a:gd name="connsiteX34" fmla="*/ 142299 w 391677"/>
                <a:gd name="connsiteY34" fmla="*/ 391675 h 391677"/>
                <a:gd name="connsiteX35" fmla="*/ 117395 w 391677"/>
                <a:gd name="connsiteY35" fmla="*/ 381360 h 391677"/>
                <a:gd name="connsiteX36" fmla="*/ 10316 w 391677"/>
                <a:gd name="connsiteY36" fmla="*/ 381361 h 391677"/>
                <a:gd name="connsiteX37" fmla="*/ 0 w 391677"/>
                <a:gd name="connsiteY37" fmla="*/ 356457 h 391677"/>
                <a:gd name="connsiteX38" fmla="*/ 35219 w 391677"/>
                <a:gd name="connsiteY38" fmla="*/ 321238 h 391677"/>
                <a:gd name="connsiteX39" fmla="*/ 70438 w 391677"/>
                <a:gd name="connsiteY39" fmla="*/ 356457 h 391677"/>
                <a:gd name="connsiteX40" fmla="*/ 35219 w 391677"/>
                <a:gd name="connsiteY40" fmla="*/ 391676 h 391677"/>
                <a:gd name="connsiteX41" fmla="*/ 10316 w 391677"/>
                <a:gd name="connsiteY41" fmla="*/ 381361 h 391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1677" h="391677">
                  <a:moveTo>
                    <a:pt x="331554" y="60123"/>
                  </a:moveTo>
                  <a:cubicBezTo>
                    <a:pt x="325181" y="53750"/>
                    <a:pt x="321239" y="44945"/>
                    <a:pt x="321239" y="35219"/>
                  </a:cubicBezTo>
                  <a:cubicBezTo>
                    <a:pt x="321239" y="15768"/>
                    <a:pt x="337007" y="0"/>
                    <a:pt x="356458" y="0"/>
                  </a:cubicBezTo>
                  <a:cubicBezTo>
                    <a:pt x="375909" y="0"/>
                    <a:pt x="391677" y="15768"/>
                    <a:pt x="391677" y="35219"/>
                  </a:cubicBezTo>
                  <a:cubicBezTo>
                    <a:pt x="391677" y="54670"/>
                    <a:pt x="375909" y="70438"/>
                    <a:pt x="356458" y="70438"/>
                  </a:cubicBezTo>
                  <a:cubicBezTo>
                    <a:pt x="346732" y="70438"/>
                    <a:pt x="337928" y="66496"/>
                    <a:pt x="331554" y="60123"/>
                  </a:cubicBezTo>
                  <a:close/>
                  <a:moveTo>
                    <a:pt x="331554" y="167202"/>
                  </a:moveTo>
                  <a:cubicBezTo>
                    <a:pt x="325180" y="160829"/>
                    <a:pt x="321238" y="152024"/>
                    <a:pt x="321238" y="142299"/>
                  </a:cubicBezTo>
                  <a:cubicBezTo>
                    <a:pt x="321238" y="122848"/>
                    <a:pt x="337006" y="107080"/>
                    <a:pt x="356457" y="107080"/>
                  </a:cubicBezTo>
                  <a:cubicBezTo>
                    <a:pt x="375908" y="107080"/>
                    <a:pt x="391676" y="122848"/>
                    <a:pt x="391676" y="142299"/>
                  </a:cubicBezTo>
                  <a:cubicBezTo>
                    <a:pt x="391676" y="161750"/>
                    <a:pt x="375908" y="177518"/>
                    <a:pt x="356457" y="177518"/>
                  </a:cubicBezTo>
                  <a:cubicBezTo>
                    <a:pt x="346732" y="177518"/>
                    <a:pt x="337927" y="173576"/>
                    <a:pt x="331554" y="167202"/>
                  </a:cubicBezTo>
                  <a:close/>
                  <a:moveTo>
                    <a:pt x="331554" y="274282"/>
                  </a:moveTo>
                  <a:cubicBezTo>
                    <a:pt x="325181" y="267908"/>
                    <a:pt x="321239" y="259103"/>
                    <a:pt x="321239" y="249378"/>
                  </a:cubicBezTo>
                  <a:cubicBezTo>
                    <a:pt x="321239" y="229927"/>
                    <a:pt x="337007" y="214159"/>
                    <a:pt x="356458" y="214159"/>
                  </a:cubicBezTo>
                  <a:cubicBezTo>
                    <a:pt x="375909" y="214159"/>
                    <a:pt x="391677" y="229927"/>
                    <a:pt x="391677" y="249378"/>
                  </a:cubicBezTo>
                  <a:cubicBezTo>
                    <a:pt x="391677" y="268829"/>
                    <a:pt x="375909" y="284597"/>
                    <a:pt x="356458" y="284597"/>
                  </a:cubicBezTo>
                  <a:cubicBezTo>
                    <a:pt x="346732" y="284597"/>
                    <a:pt x="337928" y="280655"/>
                    <a:pt x="331554" y="274282"/>
                  </a:cubicBezTo>
                  <a:close/>
                  <a:moveTo>
                    <a:pt x="331554" y="381362"/>
                  </a:moveTo>
                  <a:cubicBezTo>
                    <a:pt x="325181" y="374988"/>
                    <a:pt x="321239" y="366183"/>
                    <a:pt x="321239" y="356458"/>
                  </a:cubicBezTo>
                  <a:cubicBezTo>
                    <a:pt x="321239" y="337007"/>
                    <a:pt x="337007" y="321239"/>
                    <a:pt x="356458" y="321239"/>
                  </a:cubicBezTo>
                  <a:cubicBezTo>
                    <a:pt x="375909" y="321239"/>
                    <a:pt x="391677" y="337007"/>
                    <a:pt x="391677" y="356458"/>
                  </a:cubicBezTo>
                  <a:cubicBezTo>
                    <a:pt x="391677" y="375909"/>
                    <a:pt x="375909" y="391677"/>
                    <a:pt x="356458" y="391677"/>
                  </a:cubicBezTo>
                  <a:cubicBezTo>
                    <a:pt x="346732" y="391677"/>
                    <a:pt x="337928" y="387735"/>
                    <a:pt x="331554" y="381362"/>
                  </a:cubicBezTo>
                  <a:close/>
                  <a:moveTo>
                    <a:pt x="224474" y="381361"/>
                  </a:moveTo>
                  <a:cubicBezTo>
                    <a:pt x="218101" y="374987"/>
                    <a:pt x="214159" y="366182"/>
                    <a:pt x="214159" y="356457"/>
                  </a:cubicBezTo>
                  <a:cubicBezTo>
                    <a:pt x="214159" y="337006"/>
                    <a:pt x="229927" y="321238"/>
                    <a:pt x="249378" y="321238"/>
                  </a:cubicBezTo>
                  <a:cubicBezTo>
                    <a:pt x="268829" y="321238"/>
                    <a:pt x="284597" y="337006"/>
                    <a:pt x="284597" y="356457"/>
                  </a:cubicBezTo>
                  <a:cubicBezTo>
                    <a:pt x="284597" y="375908"/>
                    <a:pt x="268829" y="391676"/>
                    <a:pt x="249378" y="391676"/>
                  </a:cubicBezTo>
                  <a:cubicBezTo>
                    <a:pt x="239652" y="391676"/>
                    <a:pt x="230848" y="387734"/>
                    <a:pt x="224474" y="381361"/>
                  </a:cubicBezTo>
                  <a:close/>
                  <a:moveTo>
                    <a:pt x="117395" y="381360"/>
                  </a:moveTo>
                  <a:cubicBezTo>
                    <a:pt x="111022" y="374987"/>
                    <a:pt x="107080" y="366182"/>
                    <a:pt x="107080" y="356456"/>
                  </a:cubicBezTo>
                  <a:cubicBezTo>
                    <a:pt x="107080" y="337005"/>
                    <a:pt x="122848" y="321237"/>
                    <a:pt x="142299" y="321237"/>
                  </a:cubicBezTo>
                  <a:cubicBezTo>
                    <a:pt x="161750" y="321237"/>
                    <a:pt x="177518" y="337005"/>
                    <a:pt x="177518" y="356456"/>
                  </a:cubicBezTo>
                  <a:cubicBezTo>
                    <a:pt x="177518" y="375907"/>
                    <a:pt x="161750" y="391675"/>
                    <a:pt x="142299" y="391675"/>
                  </a:cubicBezTo>
                  <a:cubicBezTo>
                    <a:pt x="132573" y="391675"/>
                    <a:pt x="123768" y="387733"/>
                    <a:pt x="117395" y="381360"/>
                  </a:cubicBezTo>
                  <a:close/>
                  <a:moveTo>
                    <a:pt x="10316" y="381361"/>
                  </a:moveTo>
                  <a:cubicBezTo>
                    <a:pt x="3942" y="374987"/>
                    <a:pt x="0" y="366182"/>
                    <a:pt x="0" y="356457"/>
                  </a:cubicBezTo>
                  <a:cubicBezTo>
                    <a:pt x="0" y="337006"/>
                    <a:pt x="15768" y="321238"/>
                    <a:pt x="35219" y="321238"/>
                  </a:cubicBezTo>
                  <a:cubicBezTo>
                    <a:pt x="54670" y="321238"/>
                    <a:pt x="70438" y="337006"/>
                    <a:pt x="70438" y="356457"/>
                  </a:cubicBezTo>
                  <a:cubicBezTo>
                    <a:pt x="70438" y="375908"/>
                    <a:pt x="54670" y="391676"/>
                    <a:pt x="35219" y="391676"/>
                  </a:cubicBezTo>
                  <a:cubicBezTo>
                    <a:pt x="25494" y="391676"/>
                    <a:pt x="16689" y="387734"/>
                    <a:pt x="10316" y="38136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81" name="组合 80"/>
          <p:cNvGrpSpPr/>
          <p:nvPr/>
        </p:nvGrpSpPr>
        <p:grpSpPr>
          <a:xfrm>
            <a:off x="9191896" y="2348868"/>
            <a:ext cx="2227346" cy="416316"/>
            <a:chOff x="6814322" y="3180076"/>
            <a:chExt cx="1670727" cy="312165"/>
          </a:xfrm>
        </p:grpSpPr>
        <p:sp>
          <p:nvSpPr>
            <p:cNvPr id="82" name="圆角矩形 81"/>
            <p:cNvSpPr/>
            <p:nvPr/>
          </p:nvSpPr>
          <p:spPr>
            <a:xfrm>
              <a:off x="6814322" y="3180076"/>
              <a:ext cx="1670727" cy="312165"/>
            </a:xfrm>
            <a:prstGeom prst="roundRect">
              <a:avLst/>
            </a:prstGeom>
            <a:solidFill>
              <a:srgbClr val="0070C0"/>
            </a:solidFill>
            <a:ln w="12700"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100000">
                    <a:schemeClr val="bg1"/>
                  </a:gs>
                </a:gsLst>
                <a:lin ang="18900000" scaled="1"/>
                <a:tileRect/>
              </a:gradFill>
            </a:ln>
            <a:effectLst>
              <a:outerShdw blurRad="101600" dist="25400" dir="8100000" algn="tr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83" name="矩形 82"/>
            <p:cNvSpPr>
              <a:spLocks noChangeArrowheads="1"/>
            </p:cNvSpPr>
            <p:nvPr/>
          </p:nvSpPr>
          <p:spPr bwMode="auto">
            <a:xfrm>
              <a:off x="7092012" y="3223881"/>
              <a:ext cx="1343200" cy="224738"/>
            </a:xfrm>
            <a:prstGeom prst="rect">
              <a:avLst/>
            </a:prstGeom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t"/>
            <a:lstStyle/>
            <a:p>
              <a:pPr algn="ctr"/>
              <a:r>
                <a:rPr lang="en-US" altLang="zh-CN" sz="1800" b="1" dirty="0">
                  <a:solidFill>
                    <a:schemeClr val="bg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+mn-lt"/>
                </a:rPr>
                <a:t>Japan</a:t>
              </a:r>
              <a:endParaRPr lang="en-US" altLang="zh-CN" sz="1800" b="1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+mn-lt"/>
              </a:endParaRPr>
            </a:p>
            <a:p>
              <a:pPr algn="ctr"/>
              <a:endParaRPr lang="en-US" altLang="zh-CN" sz="1800" b="1" cap="all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+mn-lt"/>
              </a:endParaRPr>
            </a:p>
          </p:txBody>
        </p:sp>
        <p:sp>
          <p:nvSpPr>
            <p:cNvPr id="84" name="任意多边形 83"/>
            <p:cNvSpPr/>
            <p:nvPr/>
          </p:nvSpPr>
          <p:spPr>
            <a:xfrm rot="8100000">
              <a:off x="6953708" y="3273324"/>
              <a:ext cx="125669" cy="125669"/>
            </a:xfrm>
            <a:custGeom>
              <a:avLst/>
              <a:gdLst>
                <a:gd name="connsiteX0" fmla="*/ 331554 w 391677"/>
                <a:gd name="connsiteY0" fmla="*/ 60123 h 391677"/>
                <a:gd name="connsiteX1" fmla="*/ 321239 w 391677"/>
                <a:gd name="connsiteY1" fmla="*/ 35219 h 391677"/>
                <a:gd name="connsiteX2" fmla="*/ 356458 w 391677"/>
                <a:gd name="connsiteY2" fmla="*/ 0 h 391677"/>
                <a:gd name="connsiteX3" fmla="*/ 391677 w 391677"/>
                <a:gd name="connsiteY3" fmla="*/ 35219 h 391677"/>
                <a:gd name="connsiteX4" fmla="*/ 356458 w 391677"/>
                <a:gd name="connsiteY4" fmla="*/ 70438 h 391677"/>
                <a:gd name="connsiteX5" fmla="*/ 331554 w 391677"/>
                <a:gd name="connsiteY5" fmla="*/ 60123 h 391677"/>
                <a:gd name="connsiteX6" fmla="*/ 331554 w 391677"/>
                <a:gd name="connsiteY6" fmla="*/ 167202 h 391677"/>
                <a:gd name="connsiteX7" fmla="*/ 321238 w 391677"/>
                <a:gd name="connsiteY7" fmla="*/ 142299 h 391677"/>
                <a:gd name="connsiteX8" fmla="*/ 356457 w 391677"/>
                <a:gd name="connsiteY8" fmla="*/ 107080 h 391677"/>
                <a:gd name="connsiteX9" fmla="*/ 391676 w 391677"/>
                <a:gd name="connsiteY9" fmla="*/ 142299 h 391677"/>
                <a:gd name="connsiteX10" fmla="*/ 356457 w 391677"/>
                <a:gd name="connsiteY10" fmla="*/ 177518 h 391677"/>
                <a:gd name="connsiteX11" fmla="*/ 331554 w 391677"/>
                <a:gd name="connsiteY11" fmla="*/ 167202 h 391677"/>
                <a:gd name="connsiteX12" fmla="*/ 331554 w 391677"/>
                <a:gd name="connsiteY12" fmla="*/ 274282 h 391677"/>
                <a:gd name="connsiteX13" fmla="*/ 321239 w 391677"/>
                <a:gd name="connsiteY13" fmla="*/ 249378 h 391677"/>
                <a:gd name="connsiteX14" fmla="*/ 356458 w 391677"/>
                <a:gd name="connsiteY14" fmla="*/ 214159 h 391677"/>
                <a:gd name="connsiteX15" fmla="*/ 391677 w 391677"/>
                <a:gd name="connsiteY15" fmla="*/ 249378 h 391677"/>
                <a:gd name="connsiteX16" fmla="*/ 356458 w 391677"/>
                <a:gd name="connsiteY16" fmla="*/ 284597 h 391677"/>
                <a:gd name="connsiteX17" fmla="*/ 331554 w 391677"/>
                <a:gd name="connsiteY17" fmla="*/ 274282 h 391677"/>
                <a:gd name="connsiteX18" fmla="*/ 331554 w 391677"/>
                <a:gd name="connsiteY18" fmla="*/ 381362 h 391677"/>
                <a:gd name="connsiteX19" fmla="*/ 321239 w 391677"/>
                <a:gd name="connsiteY19" fmla="*/ 356458 h 391677"/>
                <a:gd name="connsiteX20" fmla="*/ 356458 w 391677"/>
                <a:gd name="connsiteY20" fmla="*/ 321239 h 391677"/>
                <a:gd name="connsiteX21" fmla="*/ 391677 w 391677"/>
                <a:gd name="connsiteY21" fmla="*/ 356458 h 391677"/>
                <a:gd name="connsiteX22" fmla="*/ 356458 w 391677"/>
                <a:gd name="connsiteY22" fmla="*/ 391677 h 391677"/>
                <a:gd name="connsiteX23" fmla="*/ 331554 w 391677"/>
                <a:gd name="connsiteY23" fmla="*/ 381362 h 391677"/>
                <a:gd name="connsiteX24" fmla="*/ 224474 w 391677"/>
                <a:gd name="connsiteY24" fmla="*/ 381361 h 391677"/>
                <a:gd name="connsiteX25" fmla="*/ 214159 w 391677"/>
                <a:gd name="connsiteY25" fmla="*/ 356457 h 391677"/>
                <a:gd name="connsiteX26" fmla="*/ 249378 w 391677"/>
                <a:gd name="connsiteY26" fmla="*/ 321238 h 391677"/>
                <a:gd name="connsiteX27" fmla="*/ 284597 w 391677"/>
                <a:gd name="connsiteY27" fmla="*/ 356457 h 391677"/>
                <a:gd name="connsiteX28" fmla="*/ 249378 w 391677"/>
                <a:gd name="connsiteY28" fmla="*/ 391676 h 391677"/>
                <a:gd name="connsiteX29" fmla="*/ 224474 w 391677"/>
                <a:gd name="connsiteY29" fmla="*/ 381361 h 391677"/>
                <a:gd name="connsiteX30" fmla="*/ 117395 w 391677"/>
                <a:gd name="connsiteY30" fmla="*/ 381360 h 391677"/>
                <a:gd name="connsiteX31" fmla="*/ 107080 w 391677"/>
                <a:gd name="connsiteY31" fmla="*/ 356456 h 391677"/>
                <a:gd name="connsiteX32" fmla="*/ 142299 w 391677"/>
                <a:gd name="connsiteY32" fmla="*/ 321237 h 391677"/>
                <a:gd name="connsiteX33" fmla="*/ 177518 w 391677"/>
                <a:gd name="connsiteY33" fmla="*/ 356456 h 391677"/>
                <a:gd name="connsiteX34" fmla="*/ 142299 w 391677"/>
                <a:gd name="connsiteY34" fmla="*/ 391675 h 391677"/>
                <a:gd name="connsiteX35" fmla="*/ 117395 w 391677"/>
                <a:gd name="connsiteY35" fmla="*/ 381360 h 391677"/>
                <a:gd name="connsiteX36" fmla="*/ 10316 w 391677"/>
                <a:gd name="connsiteY36" fmla="*/ 381361 h 391677"/>
                <a:gd name="connsiteX37" fmla="*/ 0 w 391677"/>
                <a:gd name="connsiteY37" fmla="*/ 356457 h 391677"/>
                <a:gd name="connsiteX38" fmla="*/ 35219 w 391677"/>
                <a:gd name="connsiteY38" fmla="*/ 321238 h 391677"/>
                <a:gd name="connsiteX39" fmla="*/ 70438 w 391677"/>
                <a:gd name="connsiteY39" fmla="*/ 356457 h 391677"/>
                <a:gd name="connsiteX40" fmla="*/ 35219 w 391677"/>
                <a:gd name="connsiteY40" fmla="*/ 391676 h 391677"/>
                <a:gd name="connsiteX41" fmla="*/ 10316 w 391677"/>
                <a:gd name="connsiteY41" fmla="*/ 381361 h 391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1677" h="391677">
                  <a:moveTo>
                    <a:pt x="331554" y="60123"/>
                  </a:moveTo>
                  <a:cubicBezTo>
                    <a:pt x="325181" y="53750"/>
                    <a:pt x="321239" y="44945"/>
                    <a:pt x="321239" y="35219"/>
                  </a:cubicBezTo>
                  <a:cubicBezTo>
                    <a:pt x="321239" y="15768"/>
                    <a:pt x="337007" y="0"/>
                    <a:pt x="356458" y="0"/>
                  </a:cubicBezTo>
                  <a:cubicBezTo>
                    <a:pt x="375909" y="0"/>
                    <a:pt x="391677" y="15768"/>
                    <a:pt x="391677" y="35219"/>
                  </a:cubicBezTo>
                  <a:cubicBezTo>
                    <a:pt x="391677" y="54670"/>
                    <a:pt x="375909" y="70438"/>
                    <a:pt x="356458" y="70438"/>
                  </a:cubicBezTo>
                  <a:cubicBezTo>
                    <a:pt x="346732" y="70438"/>
                    <a:pt x="337928" y="66496"/>
                    <a:pt x="331554" y="60123"/>
                  </a:cubicBezTo>
                  <a:close/>
                  <a:moveTo>
                    <a:pt x="331554" y="167202"/>
                  </a:moveTo>
                  <a:cubicBezTo>
                    <a:pt x="325180" y="160829"/>
                    <a:pt x="321238" y="152024"/>
                    <a:pt x="321238" y="142299"/>
                  </a:cubicBezTo>
                  <a:cubicBezTo>
                    <a:pt x="321238" y="122848"/>
                    <a:pt x="337006" y="107080"/>
                    <a:pt x="356457" y="107080"/>
                  </a:cubicBezTo>
                  <a:cubicBezTo>
                    <a:pt x="375908" y="107080"/>
                    <a:pt x="391676" y="122848"/>
                    <a:pt x="391676" y="142299"/>
                  </a:cubicBezTo>
                  <a:cubicBezTo>
                    <a:pt x="391676" y="161750"/>
                    <a:pt x="375908" y="177518"/>
                    <a:pt x="356457" y="177518"/>
                  </a:cubicBezTo>
                  <a:cubicBezTo>
                    <a:pt x="346732" y="177518"/>
                    <a:pt x="337927" y="173576"/>
                    <a:pt x="331554" y="167202"/>
                  </a:cubicBezTo>
                  <a:close/>
                  <a:moveTo>
                    <a:pt x="331554" y="274282"/>
                  </a:moveTo>
                  <a:cubicBezTo>
                    <a:pt x="325181" y="267908"/>
                    <a:pt x="321239" y="259103"/>
                    <a:pt x="321239" y="249378"/>
                  </a:cubicBezTo>
                  <a:cubicBezTo>
                    <a:pt x="321239" y="229927"/>
                    <a:pt x="337007" y="214159"/>
                    <a:pt x="356458" y="214159"/>
                  </a:cubicBezTo>
                  <a:cubicBezTo>
                    <a:pt x="375909" y="214159"/>
                    <a:pt x="391677" y="229927"/>
                    <a:pt x="391677" y="249378"/>
                  </a:cubicBezTo>
                  <a:cubicBezTo>
                    <a:pt x="391677" y="268829"/>
                    <a:pt x="375909" y="284597"/>
                    <a:pt x="356458" y="284597"/>
                  </a:cubicBezTo>
                  <a:cubicBezTo>
                    <a:pt x="346732" y="284597"/>
                    <a:pt x="337928" y="280655"/>
                    <a:pt x="331554" y="274282"/>
                  </a:cubicBezTo>
                  <a:close/>
                  <a:moveTo>
                    <a:pt x="331554" y="381362"/>
                  </a:moveTo>
                  <a:cubicBezTo>
                    <a:pt x="325181" y="374988"/>
                    <a:pt x="321239" y="366183"/>
                    <a:pt x="321239" y="356458"/>
                  </a:cubicBezTo>
                  <a:cubicBezTo>
                    <a:pt x="321239" y="337007"/>
                    <a:pt x="337007" y="321239"/>
                    <a:pt x="356458" y="321239"/>
                  </a:cubicBezTo>
                  <a:cubicBezTo>
                    <a:pt x="375909" y="321239"/>
                    <a:pt x="391677" y="337007"/>
                    <a:pt x="391677" y="356458"/>
                  </a:cubicBezTo>
                  <a:cubicBezTo>
                    <a:pt x="391677" y="375909"/>
                    <a:pt x="375909" y="391677"/>
                    <a:pt x="356458" y="391677"/>
                  </a:cubicBezTo>
                  <a:cubicBezTo>
                    <a:pt x="346732" y="391677"/>
                    <a:pt x="337928" y="387735"/>
                    <a:pt x="331554" y="381362"/>
                  </a:cubicBezTo>
                  <a:close/>
                  <a:moveTo>
                    <a:pt x="224474" y="381361"/>
                  </a:moveTo>
                  <a:cubicBezTo>
                    <a:pt x="218101" y="374987"/>
                    <a:pt x="214159" y="366182"/>
                    <a:pt x="214159" y="356457"/>
                  </a:cubicBezTo>
                  <a:cubicBezTo>
                    <a:pt x="214159" y="337006"/>
                    <a:pt x="229927" y="321238"/>
                    <a:pt x="249378" y="321238"/>
                  </a:cubicBezTo>
                  <a:cubicBezTo>
                    <a:pt x="268829" y="321238"/>
                    <a:pt x="284597" y="337006"/>
                    <a:pt x="284597" y="356457"/>
                  </a:cubicBezTo>
                  <a:cubicBezTo>
                    <a:pt x="284597" y="375908"/>
                    <a:pt x="268829" y="391676"/>
                    <a:pt x="249378" y="391676"/>
                  </a:cubicBezTo>
                  <a:cubicBezTo>
                    <a:pt x="239652" y="391676"/>
                    <a:pt x="230848" y="387734"/>
                    <a:pt x="224474" y="381361"/>
                  </a:cubicBezTo>
                  <a:close/>
                  <a:moveTo>
                    <a:pt x="117395" y="381360"/>
                  </a:moveTo>
                  <a:cubicBezTo>
                    <a:pt x="111022" y="374987"/>
                    <a:pt x="107080" y="366182"/>
                    <a:pt x="107080" y="356456"/>
                  </a:cubicBezTo>
                  <a:cubicBezTo>
                    <a:pt x="107080" y="337005"/>
                    <a:pt x="122848" y="321237"/>
                    <a:pt x="142299" y="321237"/>
                  </a:cubicBezTo>
                  <a:cubicBezTo>
                    <a:pt x="161750" y="321237"/>
                    <a:pt x="177518" y="337005"/>
                    <a:pt x="177518" y="356456"/>
                  </a:cubicBezTo>
                  <a:cubicBezTo>
                    <a:pt x="177518" y="375907"/>
                    <a:pt x="161750" y="391675"/>
                    <a:pt x="142299" y="391675"/>
                  </a:cubicBezTo>
                  <a:cubicBezTo>
                    <a:pt x="132573" y="391675"/>
                    <a:pt x="123768" y="387733"/>
                    <a:pt x="117395" y="381360"/>
                  </a:cubicBezTo>
                  <a:close/>
                  <a:moveTo>
                    <a:pt x="10316" y="381361"/>
                  </a:moveTo>
                  <a:cubicBezTo>
                    <a:pt x="3942" y="374987"/>
                    <a:pt x="0" y="366182"/>
                    <a:pt x="0" y="356457"/>
                  </a:cubicBezTo>
                  <a:cubicBezTo>
                    <a:pt x="0" y="337006"/>
                    <a:pt x="15768" y="321238"/>
                    <a:pt x="35219" y="321238"/>
                  </a:cubicBezTo>
                  <a:cubicBezTo>
                    <a:pt x="54670" y="321238"/>
                    <a:pt x="70438" y="337006"/>
                    <a:pt x="70438" y="356457"/>
                  </a:cubicBezTo>
                  <a:cubicBezTo>
                    <a:pt x="70438" y="375908"/>
                    <a:pt x="54670" y="391676"/>
                    <a:pt x="35219" y="391676"/>
                  </a:cubicBezTo>
                  <a:cubicBezTo>
                    <a:pt x="25494" y="391676"/>
                    <a:pt x="16689" y="387734"/>
                    <a:pt x="10316" y="38136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85" name="TextBox 84"/>
          <p:cNvSpPr txBox="1"/>
          <p:nvPr/>
        </p:nvSpPr>
        <p:spPr>
          <a:xfrm>
            <a:off x="2188629" y="7892388"/>
            <a:ext cx="856239" cy="358871"/>
          </a:xfrm>
          <a:prstGeom prst="rect">
            <a:avLst/>
          </a:prstGeom>
          <a:noFill/>
        </p:spPr>
        <p:txBody>
          <a:bodyPr wrap="none" lIns="81079" tIns="40540" rIns="81079" bIns="40540" rtlCol="0">
            <a:spAutoFit/>
          </a:bodyPr>
          <a:lstStyle/>
          <a:p>
            <a:r>
              <a:rPr lang="zh-CN" altLang="en-US" dirty="0">
                <a:latin typeface="+mn-lt"/>
                <a:ea typeface="+mn-ea"/>
                <a:cs typeface="+mn-ea"/>
                <a:sym typeface="+mn-lt"/>
              </a:rPr>
              <a:t>延迟符</a:t>
            </a:r>
            <a:endParaRPr lang="zh-CN" altLang="en-US" dirty="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1319025" y="439873"/>
            <a:ext cx="4848189" cy="4305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+mn-lt"/>
              </a:rPr>
              <a:t>Why Choose Us - Exhibition</a:t>
            </a:r>
            <a:endParaRPr lang="zh-CN" altLang="en-US" sz="2800" b="1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86" name="Picture 3" descr="C:\Users\Administrator\Desktop\微立体创业计划\005.png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24000"/>
                    </a14:imgEffect>
                    <a14:imgEffect>
                      <a14:colorTemperature colorTemp="112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883" y="333450"/>
            <a:ext cx="609601" cy="609601"/>
          </a:xfrm>
          <a:prstGeom prst="rect">
            <a:avLst/>
          </a:prstGeom>
          <a:noFill/>
          <a:effectLst>
            <a:outerShdw blurRad="127000" dist="63500" dir="3000000" sx="104000" sy="104000" algn="tl" rotWithShape="0">
              <a:prstClr val="black">
                <a:alpha val="34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7" name="Picture 4" descr="C:\Users\Administrator\Desktop\微立体创业计划\004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282" y="342822"/>
            <a:ext cx="609601" cy="609601"/>
          </a:xfrm>
          <a:prstGeom prst="rect">
            <a:avLst/>
          </a:prstGeom>
          <a:noFill/>
          <a:effectLst>
            <a:outerShdw blurRad="127000" dist="63500" dir="3000000" sx="104000" sy="104000" algn="tl" rotWithShape="0">
              <a:prstClr val="black">
                <a:alpha val="34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矩形 1"/>
          <p:cNvSpPr/>
          <p:nvPr/>
        </p:nvSpPr>
        <p:spPr>
          <a:xfrm>
            <a:off x="838835" y="1925955"/>
            <a:ext cx="2392045" cy="1726565"/>
          </a:xfrm>
          <a:prstGeom prst="rect">
            <a:avLst/>
          </a:prstGeom>
          <a:blipFill dpi="0" rotWithShape="1">
            <a:blip r:embed="rId7"/>
            <a:srcRect/>
            <a:stretch>
              <a:fillRect/>
            </a:stretch>
          </a:blipFill>
          <a:ln w="9525">
            <a:noFill/>
          </a:ln>
          <a:effectLst>
            <a:innerShdw blurRad="63500" dist="25400" dir="18900000">
              <a:prstClr val="black">
                <a:alpha val="3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5" name="图片 4" descr="BA LOGO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271760" y="189230"/>
            <a:ext cx="1343025" cy="6381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 advClick="0" advTm="3000">
        <p14:vortex dir="r"/>
      </p:transition>
    </mc:Choice>
    <mc:Fallback>
      <p:transition spd="slow" advClick="0" advTm="3000">
        <p:fade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2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2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2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2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4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6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1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1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4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5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7" dur="500" fill="hold"/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500" fill="hold"/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9" dur="500"/>
                                            <p:tgtEl>
                                              <p:spTgt spid="7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nodeType="withEffect">
                                      <p:stCondLst>
                                        <p:cond delay="35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10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fill="hold" nodeType="withEffect">
                                      <p:stCondLst>
                                        <p:cond delay="3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7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38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0" dur="5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1" dur="5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2" dur="500"/>
                                            <p:tgtEl>
                                              <p:spTgt spid="6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10" presetClass="entr" presetSubtype="0" fill="hold" nodeType="withEffect">
                                      <p:stCondLst>
                                        <p:cond delay="105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5" dur="10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6" presetID="2" presetClass="entr" presetSubtype="4" fill="hold" nodeType="withEffect">
                                      <p:stCondLst>
                                        <p:cond delay="105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8" dur="1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9" dur="1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0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51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3" dur="500" fill="hold"/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4" dur="500" fill="hold"/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5" dur="500"/>
                                            <p:tgtEl>
                                              <p:spTgt spid="7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6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8" dur="10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1" dur="1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2" dur="1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3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64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6" dur="5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7" dur="5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8" dur="500"/>
                                            <p:tgtEl>
                                              <p:spTgt spid="8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9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70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2" dur="500"/>
                                            <p:tgtEl>
                                              <p:spTgt spid="8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5" grpId="0"/>
          <p:bldP spid="44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2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2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2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2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4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6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1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1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4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5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7" dur="500" fill="hold"/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500" fill="hold"/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9" dur="500"/>
                                            <p:tgtEl>
                                              <p:spTgt spid="7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nodeType="withEffect">
                                      <p:stCondLst>
                                        <p:cond delay="35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10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fill="hold" nodeType="withEffect">
                                      <p:stCondLst>
                                        <p:cond delay="3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7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38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0" dur="5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1" dur="5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2" dur="500"/>
                                            <p:tgtEl>
                                              <p:spTgt spid="6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10" presetClass="entr" presetSubtype="0" fill="hold" nodeType="withEffect">
                                      <p:stCondLst>
                                        <p:cond delay="105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5" dur="10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6" presetID="2" presetClass="entr" presetSubtype="4" fill="hold" nodeType="withEffect">
                                      <p:stCondLst>
                                        <p:cond delay="105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8" dur="1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9" dur="1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0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51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3" dur="500" fill="hold"/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4" dur="500" fill="hold"/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5" dur="500"/>
                                            <p:tgtEl>
                                              <p:spTgt spid="7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6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8" dur="10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1" dur="1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2" dur="1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3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64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6" dur="5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7" dur="5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8" dur="500"/>
                                            <p:tgtEl>
                                              <p:spTgt spid="8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9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70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2" dur="500"/>
                                            <p:tgtEl>
                                              <p:spTgt spid="8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5" grpId="0"/>
          <p:bldP spid="44" grpId="0"/>
        </p:bldLst>
      </p:timing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/>
          <p:cNvSpPr txBox="1"/>
          <p:nvPr/>
        </p:nvSpPr>
        <p:spPr>
          <a:xfrm>
            <a:off x="1319025" y="439873"/>
            <a:ext cx="4848189" cy="4305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+mn-lt"/>
              </a:rPr>
              <a:t>Why Choose Us</a:t>
            </a:r>
            <a:endParaRPr lang="zh-CN" altLang="en-US" sz="2800" b="1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23" name="Picture 3" descr="C:\Users\Administrator\Desktop\微立体创业计划\005.png"/>
          <p:cNvPicPr>
            <a:picLocks noChangeAspect="1" noChangeArrowheads="1"/>
          </p:cNvPicPr>
          <p:nvPr/>
        </p:nvPicPr>
        <p:blipFill>
          <a:blip r:embed="rId1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-24000"/>
                    </a14:imgEffect>
                    <a14:imgEffect>
                      <a14:colorTemperature colorTemp="112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883" y="333450"/>
            <a:ext cx="609601" cy="609601"/>
          </a:xfrm>
          <a:prstGeom prst="rect">
            <a:avLst/>
          </a:prstGeom>
          <a:noFill/>
          <a:effectLst>
            <a:outerShdw blurRad="127000" dist="63500" dir="3000000" sx="104000" sy="104000" algn="tl" rotWithShape="0">
              <a:prstClr val="black">
                <a:alpha val="34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C:\Users\Administrator\Desktop\微立体创业计划\00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282" y="342822"/>
            <a:ext cx="609601" cy="609601"/>
          </a:xfrm>
          <a:prstGeom prst="rect">
            <a:avLst/>
          </a:prstGeom>
          <a:noFill/>
          <a:effectLst>
            <a:outerShdw blurRad="127000" dist="63500" dir="3000000" sx="104000" sy="104000" algn="tl" rotWithShape="0">
              <a:prstClr val="black">
                <a:alpha val="34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圆角矩形 4"/>
          <p:cNvSpPr/>
          <p:nvPr/>
        </p:nvSpPr>
        <p:spPr>
          <a:xfrm>
            <a:off x="2436016" y="2060137"/>
            <a:ext cx="2480327" cy="452096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152400" dist="152400" dir="5400000" sx="94000" sy="94000" algn="t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1477" tIns="40739" rIns="81477" bIns="40739" rtlCol="0" anchor="ctr"/>
          <a:lstStyle/>
          <a:p>
            <a:pPr algn="ctr"/>
            <a:r>
              <a:rPr lang="en-US" altLang="zh-CN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Other</a:t>
            </a:r>
            <a:endParaRPr lang="en-US" altLang="zh-CN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  <a:sym typeface="+mn-lt"/>
            </a:endParaRPr>
          </a:p>
        </p:txBody>
      </p:sp>
      <p:sp>
        <p:nvSpPr>
          <p:cNvPr id="6" name="圆角矩形 5"/>
          <p:cNvSpPr/>
          <p:nvPr/>
        </p:nvSpPr>
        <p:spPr>
          <a:xfrm>
            <a:off x="7188147" y="2044069"/>
            <a:ext cx="2480327" cy="452096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152400" dist="152400" dir="5400000" sx="94000" sy="94000" algn="t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1477" tIns="40739" rIns="81477" bIns="40739"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cxnSp>
        <p:nvCxnSpPr>
          <p:cNvPr id="7" name="直接连接符 6"/>
          <p:cNvCxnSpPr/>
          <p:nvPr/>
        </p:nvCxnSpPr>
        <p:spPr bwMode="auto">
          <a:xfrm>
            <a:off x="6109360" y="1539889"/>
            <a:ext cx="0" cy="194469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" name="直接连接符 7"/>
          <p:cNvCxnSpPr/>
          <p:nvPr/>
        </p:nvCxnSpPr>
        <p:spPr bwMode="auto">
          <a:xfrm>
            <a:off x="6109360" y="4398089"/>
            <a:ext cx="0" cy="194469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" name="椭圆 8"/>
          <p:cNvSpPr/>
          <p:nvPr/>
        </p:nvSpPr>
        <p:spPr bwMode="auto">
          <a:xfrm>
            <a:off x="5563284" y="3305621"/>
            <a:ext cx="1092152" cy="1092468"/>
          </a:xfrm>
          <a:prstGeom prst="ellipse">
            <a:avLst/>
          </a:prstGeom>
          <a:gradFill flip="none" rotWithShape="1">
            <a:gsLst>
              <a:gs pos="49000">
                <a:srgbClr val="F7F7F7"/>
              </a:gs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path path="circle">
              <a:fillToRect r="100000" b="100000"/>
            </a:path>
            <a:tileRect l="-100000" t="-100000"/>
          </a:gradFill>
          <a:ln w="25400" cap="flat" cmpd="sng" algn="ctr">
            <a:gradFill>
              <a:gsLst>
                <a:gs pos="100000">
                  <a:schemeClr val="bg1"/>
                </a:gs>
                <a:gs pos="2000">
                  <a:schemeClr val="bg1">
                    <a:lumMod val="95000"/>
                  </a:schemeClr>
                </a:gs>
              </a:gsLst>
              <a:lin ang="5400000" scaled="0"/>
            </a:gradFill>
            <a:prstDash val="solid"/>
            <a:round/>
            <a:headEnd type="none" w="med" len="med"/>
            <a:tailEnd type="none" w="med" len="med"/>
          </a:ln>
          <a:effectLst>
            <a:outerShdw blurRad="393700" dist="165100" dir="8040000" algn="ctr" rotWithShape="0">
              <a:srgbClr val="000000">
                <a:alpha val="43137"/>
              </a:srgbClr>
            </a:outerShdw>
          </a:effectLst>
        </p:spPr>
        <p:txBody>
          <a:bodyPr vert="horz" wrap="square" lIns="121914" tIns="60957" rIns="121914" bIns="60957" numCol="1" rtlCol="0" anchor="t" anchorCtr="0" compatLnSpc="1"/>
          <a:lstStyle/>
          <a:p>
            <a:pPr defTabSz="1219200"/>
            <a:endParaRPr lang="zh-CN" altLang="en-US" sz="160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332980" y="2048510"/>
            <a:ext cx="2149475" cy="427990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r>
              <a:rPr lang="en-US" altLang="zh-CN" sz="2000" b="1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+mn-lt"/>
              </a:rPr>
              <a:t>Badge Artisans</a:t>
            </a:r>
            <a:endParaRPr lang="en-US" altLang="zh-CN" sz="2000" b="1" dirty="0">
              <a:solidFill>
                <a:schemeClr val="bg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  <a:sym typeface="+mn-lt"/>
            </a:endParaRPr>
          </a:p>
        </p:txBody>
      </p:sp>
      <p:sp>
        <p:nvSpPr>
          <p:cNvPr id="14" name="矩形 13"/>
          <p:cNvSpPr/>
          <p:nvPr/>
        </p:nvSpPr>
        <p:spPr bwMode="auto">
          <a:xfrm>
            <a:off x="2727159" y="3517844"/>
            <a:ext cx="2149725" cy="352983"/>
          </a:xfrm>
          <a:prstGeom prst="rect">
            <a:avLst/>
          </a:prstGeom>
          <a:solidFill>
            <a:srgbClr val="0070C0"/>
          </a:solidFill>
          <a:ln w="34925">
            <a:solidFill>
              <a:schemeClr val="bg1"/>
            </a:solidFill>
          </a:ln>
          <a:effectLst>
            <a:outerShdw blurRad="63500" dist="38100" dir="16500000" algn="tl" rotWithShape="0">
              <a:prstClr val="black">
                <a:alpha val="22000"/>
              </a:prstClr>
            </a:outerShdw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123136" tIns="61568" rIns="123136" bIns="61568" spcCol="0" rtlCol="0" anchor="ctr"/>
          <a:lstStyle/>
          <a:p>
            <a:pPr algn="r"/>
            <a:r>
              <a:rPr sz="1800" dirty="0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No design team</a:t>
            </a:r>
            <a:endParaRPr sz="1800" dirty="0">
              <a:latin typeface="Arial" panose="020B0604020202020204" pitchFamily="34" charset="0"/>
              <a:cs typeface="Arial" panose="020B0604020202020204" pitchFamily="34" charset="0"/>
              <a:sym typeface="+mn-lt"/>
            </a:endParaRPr>
          </a:p>
        </p:txBody>
      </p:sp>
      <p:sp>
        <p:nvSpPr>
          <p:cNvPr id="15" name="矩形 14"/>
          <p:cNvSpPr/>
          <p:nvPr/>
        </p:nvSpPr>
        <p:spPr bwMode="auto">
          <a:xfrm>
            <a:off x="1857350" y="3962453"/>
            <a:ext cx="3019535" cy="352983"/>
          </a:xfrm>
          <a:prstGeom prst="rect">
            <a:avLst/>
          </a:prstGeom>
          <a:solidFill>
            <a:srgbClr val="0070C0"/>
          </a:solidFill>
          <a:ln w="34925">
            <a:solidFill>
              <a:schemeClr val="bg1"/>
            </a:solidFill>
          </a:ln>
          <a:effectLst>
            <a:outerShdw blurRad="63500" dist="38100" dir="16500000" algn="tl" rotWithShape="0">
              <a:prstClr val="black">
                <a:alpha val="22000"/>
              </a:prstClr>
            </a:outerShdw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123136" tIns="61568" rIns="123136" bIns="61568" spcCol="0" rtlCol="0" anchor="ctr"/>
          <a:lstStyle/>
          <a:p>
            <a:pPr algn="r"/>
            <a:r>
              <a:rPr sz="1800" dirty="0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No factory of its own</a:t>
            </a:r>
            <a:endParaRPr sz="1800" dirty="0">
              <a:latin typeface="Arial" panose="020B0604020202020204" pitchFamily="34" charset="0"/>
              <a:cs typeface="Arial" panose="020B0604020202020204" pitchFamily="34" charset="0"/>
              <a:sym typeface="+mn-lt"/>
            </a:endParaRPr>
          </a:p>
        </p:txBody>
      </p:sp>
      <p:sp>
        <p:nvSpPr>
          <p:cNvPr id="16" name="矩形 15"/>
          <p:cNvSpPr/>
          <p:nvPr/>
        </p:nvSpPr>
        <p:spPr bwMode="auto">
          <a:xfrm>
            <a:off x="2289381" y="4457873"/>
            <a:ext cx="2587507" cy="352983"/>
          </a:xfrm>
          <a:prstGeom prst="rect">
            <a:avLst/>
          </a:prstGeom>
          <a:solidFill>
            <a:srgbClr val="0070C0"/>
          </a:solidFill>
          <a:ln w="34925">
            <a:solidFill>
              <a:schemeClr val="bg1"/>
            </a:solidFill>
          </a:ln>
          <a:effectLst>
            <a:outerShdw blurRad="63500" dist="38100" dir="16500000" algn="tl" rotWithShape="0">
              <a:prstClr val="black">
                <a:alpha val="22000"/>
              </a:prstClr>
            </a:outerShdw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123136" tIns="61568" rIns="123136" bIns="61568" spcCol="0" rtlCol="0" anchor="ctr"/>
          <a:lstStyle/>
          <a:p>
            <a:pPr algn="r"/>
            <a:r>
              <a:rPr sz="1800" dirty="0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Quality control 60%</a:t>
            </a:r>
            <a:endParaRPr sz="1800" dirty="0">
              <a:latin typeface="Arial" panose="020B0604020202020204" pitchFamily="34" charset="0"/>
              <a:cs typeface="Arial" panose="020B0604020202020204" pitchFamily="34" charset="0"/>
              <a:sym typeface="+mn-lt"/>
            </a:endParaRPr>
          </a:p>
        </p:txBody>
      </p:sp>
      <p:sp>
        <p:nvSpPr>
          <p:cNvPr id="18" name="矩形 17"/>
          <p:cNvSpPr/>
          <p:nvPr/>
        </p:nvSpPr>
        <p:spPr bwMode="auto">
          <a:xfrm>
            <a:off x="7320280" y="3517900"/>
            <a:ext cx="3026410" cy="353060"/>
          </a:xfrm>
          <a:prstGeom prst="rect">
            <a:avLst/>
          </a:prstGeom>
          <a:solidFill>
            <a:srgbClr val="0070C0"/>
          </a:solidFill>
          <a:ln w="34925">
            <a:solidFill>
              <a:schemeClr val="bg1"/>
            </a:solidFill>
          </a:ln>
          <a:effectLst>
            <a:outerShdw blurRad="63500" dist="38100" dir="16500000" algn="tl" rotWithShape="0">
              <a:prstClr val="black">
                <a:alpha val="22000"/>
              </a:prstClr>
            </a:outerShdw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123136" tIns="61568" rIns="123136" bIns="61568" spcCol="0" rtlCol="0" anchor="ctr"/>
          <a:lstStyle/>
          <a:p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In-house</a:t>
            </a:r>
            <a:r>
              <a:rPr sz="1800" dirty="0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 Design Team</a:t>
            </a:r>
            <a:endParaRPr sz="1800" dirty="0">
              <a:latin typeface="Arial" panose="020B0604020202020204" pitchFamily="34" charset="0"/>
              <a:cs typeface="Arial" panose="020B0604020202020204" pitchFamily="34" charset="0"/>
              <a:sym typeface="+mn-lt"/>
            </a:endParaRPr>
          </a:p>
        </p:txBody>
      </p:sp>
      <p:sp>
        <p:nvSpPr>
          <p:cNvPr id="19" name="矩形 18"/>
          <p:cNvSpPr/>
          <p:nvPr/>
        </p:nvSpPr>
        <p:spPr bwMode="auto">
          <a:xfrm>
            <a:off x="7332345" y="3962400"/>
            <a:ext cx="4566920" cy="353060"/>
          </a:xfrm>
          <a:prstGeom prst="rect">
            <a:avLst/>
          </a:prstGeom>
          <a:solidFill>
            <a:srgbClr val="0070C0"/>
          </a:solidFill>
          <a:ln w="34925">
            <a:solidFill>
              <a:schemeClr val="bg1"/>
            </a:solidFill>
          </a:ln>
          <a:effectLst>
            <a:outerShdw blurRad="63500" dist="38100" dir="16500000" algn="tl" rotWithShape="0">
              <a:prstClr val="black">
                <a:alpha val="22000"/>
              </a:prstClr>
            </a:outerShdw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123136" tIns="61568" rIns="123136" bIns="61568" spcCol="0" rtlCol="0" anchor="ctr"/>
          <a:lstStyle/>
          <a:p>
            <a:r>
              <a:rPr sz="1800" dirty="0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Factories with complete production lines</a:t>
            </a:r>
            <a:endParaRPr sz="1800" dirty="0">
              <a:latin typeface="Arial" panose="020B0604020202020204" pitchFamily="34" charset="0"/>
              <a:cs typeface="Arial" panose="020B0604020202020204" pitchFamily="34" charset="0"/>
              <a:sym typeface="+mn-lt"/>
            </a:endParaRPr>
          </a:p>
        </p:txBody>
      </p:sp>
      <p:sp>
        <p:nvSpPr>
          <p:cNvPr id="20" name="矩形 19"/>
          <p:cNvSpPr/>
          <p:nvPr/>
        </p:nvSpPr>
        <p:spPr bwMode="auto">
          <a:xfrm>
            <a:off x="7332345" y="4457700"/>
            <a:ext cx="2740660" cy="353060"/>
          </a:xfrm>
          <a:prstGeom prst="rect">
            <a:avLst/>
          </a:prstGeom>
          <a:solidFill>
            <a:srgbClr val="0070C0"/>
          </a:solidFill>
          <a:ln w="34925">
            <a:solidFill>
              <a:schemeClr val="bg1"/>
            </a:solidFill>
          </a:ln>
          <a:effectLst>
            <a:outerShdw blurRad="63500" dist="38100" dir="16500000" algn="tl" rotWithShape="0">
              <a:prstClr val="black">
                <a:alpha val="22000"/>
              </a:prstClr>
            </a:outerShdw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123136" tIns="61568" rIns="123136" bIns="61568" spcCol="0" rtlCol="0" anchor="ctr"/>
          <a:lstStyle/>
          <a:p>
            <a:r>
              <a:rPr sz="1800" dirty="0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Quality control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 100</a:t>
            </a:r>
            <a:r>
              <a:rPr sz="1800" dirty="0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%</a:t>
            </a:r>
            <a:endParaRPr sz="1800" dirty="0">
              <a:latin typeface="Arial" panose="020B0604020202020204" pitchFamily="34" charset="0"/>
              <a:cs typeface="Arial" panose="020B0604020202020204" pitchFamily="34" charset="0"/>
              <a:sym typeface="+mn-lt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651035" y="3518121"/>
            <a:ext cx="916649" cy="738658"/>
          </a:xfrm>
          <a:prstGeom prst="rect">
            <a:avLst/>
          </a:prstGeom>
          <a:noFill/>
        </p:spPr>
        <p:txBody>
          <a:bodyPr wrap="none" lIns="121914" tIns="60957" rIns="121914" bIns="60957" rtlCol="0">
            <a:spAutoFit/>
          </a:bodyPr>
          <a:lstStyle/>
          <a:p>
            <a:r>
              <a:rPr lang="en-US" altLang="zh-CN" sz="4000" b="1" dirty="0">
                <a:solidFill>
                  <a:srgbClr val="0070C0"/>
                </a:solidFill>
                <a:latin typeface="+mn-lt"/>
                <a:ea typeface="+mn-ea"/>
                <a:cs typeface="+mn-ea"/>
                <a:sym typeface="+mn-lt"/>
              </a:rPr>
              <a:t>VS</a:t>
            </a:r>
            <a:endParaRPr lang="zh-CN" altLang="en-US" sz="4000" b="1" dirty="0">
              <a:solidFill>
                <a:srgbClr val="0070C0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188629" y="7892388"/>
            <a:ext cx="856239" cy="358871"/>
          </a:xfrm>
          <a:prstGeom prst="rect">
            <a:avLst/>
          </a:prstGeom>
          <a:noFill/>
        </p:spPr>
        <p:txBody>
          <a:bodyPr wrap="none" lIns="81079" tIns="40540" rIns="81079" bIns="40540" rtlCol="0">
            <a:spAutoFit/>
          </a:bodyPr>
          <a:lstStyle/>
          <a:p>
            <a:r>
              <a:rPr lang="zh-CN" altLang="en-US" dirty="0">
                <a:latin typeface="+mn-lt"/>
                <a:ea typeface="+mn-ea"/>
                <a:cs typeface="+mn-ea"/>
                <a:sym typeface="+mn-lt"/>
              </a:rPr>
              <a:t>延迟符</a:t>
            </a:r>
            <a:endParaRPr lang="zh-CN" altLang="en-US" dirty="0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2" name="图片 1" descr="BA LOGO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71760" y="189230"/>
            <a:ext cx="1343025" cy="6381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 advClick="0" advTm="3000">
        <p14:vortex dir="r"/>
      </p:transition>
    </mc:Choice>
    <mc:Fallback>
      <p:transition spd="slow" advClick="0" advTm="3000">
        <p:fade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2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2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2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2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4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6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8" presetID="2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0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3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4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5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7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9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2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3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4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36" presetID="42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10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9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0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1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42" presetID="42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4" dur="10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5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6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7" presetID="2" presetClass="entr" presetSubtype="1" accel="68000" fill="hold" grpId="0" nodeType="withEffect" p14:presetBounceEnd="20000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0000">
                                          <p:cBhvr additive="base">
                                            <p:cTn id="49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0000">
                                          <p:cBhvr additive="base">
                                            <p:cTn id="50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1" fill="hold">
                                <p:stCondLst>
                                  <p:cond delay="4850"/>
                                </p:stCondLst>
                                <p:childTnLst>
                                  <p:par>
                                    <p:cTn id="52" presetID="2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54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7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8" fill="hold">
                                <p:stCondLst>
                                  <p:cond delay="5350"/>
                                </p:stCondLst>
                                <p:childTnLst>
                                  <p:par>
                                    <p:cTn id="59" presetID="2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61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2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64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5" fill="hold">
                                <p:stCondLst>
                                  <p:cond delay="5850"/>
                                </p:stCondLst>
                                <p:childTnLst>
                                  <p:par>
                                    <p:cTn id="66" presetID="2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68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9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1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2" fill="hold">
                                <p:stCondLst>
                                  <p:cond delay="6350"/>
                                </p:stCondLst>
                                <p:childTnLst>
                                  <p:par>
                                    <p:cTn id="73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5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2" grpId="0"/>
          <p:bldP spid="5" grpId="0" bldLvl="0" animBg="1"/>
          <p:bldP spid="6" grpId="0" animBg="1"/>
          <p:bldP spid="9" grpId="0" animBg="1"/>
          <p:bldP spid="11" grpId="0"/>
          <p:bldP spid="14" grpId="0" bldLvl="0" animBg="1"/>
          <p:bldP spid="15" grpId="0" bldLvl="0" animBg="1"/>
          <p:bldP spid="16" grpId="0" bldLvl="0" animBg="1"/>
          <p:bldP spid="18" grpId="0" bldLvl="0" animBg="1"/>
          <p:bldP spid="19" grpId="0" bldLvl="0" animBg="1"/>
          <p:bldP spid="20" grpId="0" bldLvl="0" animBg="1"/>
          <p:bldP spid="24" grpId="0"/>
          <p:bldP spid="26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2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2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2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2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4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6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8" presetID="2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0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3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4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5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7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9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2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3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4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36" presetID="42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10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9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0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1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42" presetID="42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4" dur="10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5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6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7" presetID="2" presetClass="entr" presetSubtype="1" accel="68000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9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0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1" fill="hold">
                                <p:stCondLst>
                                  <p:cond delay="4850"/>
                                </p:stCondLst>
                                <p:childTnLst>
                                  <p:par>
                                    <p:cTn id="52" presetID="2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54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7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8" fill="hold">
                                <p:stCondLst>
                                  <p:cond delay="5350"/>
                                </p:stCondLst>
                                <p:childTnLst>
                                  <p:par>
                                    <p:cTn id="59" presetID="2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61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2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64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5" fill="hold">
                                <p:stCondLst>
                                  <p:cond delay="5850"/>
                                </p:stCondLst>
                                <p:childTnLst>
                                  <p:par>
                                    <p:cTn id="66" presetID="2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68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9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1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2" fill="hold">
                                <p:stCondLst>
                                  <p:cond delay="6350"/>
                                </p:stCondLst>
                                <p:childTnLst>
                                  <p:par>
                                    <p:cTn id="73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5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2" grpId="0"/>
          <p:bldP spid="5" grpId="0" bldLvl="0" animBg="1"/>
          <p:bldP spid="6" grpId="0" animBg="1"/>
          <p:bldP spid="9" grpId="0" animBg="1"/>
          <p:bldP spid="11" grpId="0"/>
          <p:bldP spid="14" grpId="0" bldLvl="0" animBg="1"/>
          <p:bldP spid="15" grpId="0" bldLvl="0" animBg="1"/>
          <p:bldP spid="16" grpId="0" bldLvl="0" animBg="1"/>
          <p:bldP spid="18" grpId="0" bldLvl="0" animBg="1"/>
          <p:bldP spid="19" grpId="0" bldLvl="0" animBg="1"/>
          <p:bldP spid="20" grpId="0" bldLvl="0" animBg="1"/>
          <p:bldP spid="24" grpId="0"/>
          <p:bldP spid="26" grpId="0"/>
        </p:bldLst>
      </p:timing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3" descr="C:\Users\Administrator\Desktop\微立体创业计划\005.png"/>
          <p:cNvPicPr>
            <a:picLocks noChangeAspect="1" noChangeArrowheads="1"/>
          </p:cNvPicPr>
          <p:nvPr/>
        </p:nvPicPr>
        <p:blipFill>
          <a:blip r:embed="rId1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-24000"/>
                    </a14:imgEffect>
                    <a14:imgEffect>
                      <a14:colorTemperature colorTemp="112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883" y="333450"/>
            <a:ext cx="609601" cy="609601"/>
          </a:xfrm>
          <a:prstGeom prst="rect">
            <a:avLst/>
          </a:prstGeom>
          <a:noFill/>
          <a:effectLst>
            <a:outerShdw blurRad="127000" dist="63500" dir="3000000" sx="104000" sy="104000" algn="tl" rotWithShape="0">
              <a:prstClr val="black">
                <a:alpha val="34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C:\Users\Administrator\Desktop\微立体创业计划\00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282" y="342822"/>
            <a:ext cx="609601" cy="609601"/>
          </a:xfrm>
          <a:prstGeom prst="rect">
            <a:avLst/>
          </a:prstGeom>
          <a:noFill/>
          <a:effectLst>
            <a:outerShdw blurRad="127000" dist="63500" dir="3000000" sx="104000" sy="104000" algn="tl" rotWithShape="0">
              <a:prstClr val="black">
                <a:alpha val="34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/>
          <p:cNvSpPr txBox="1"/>
          <p:nvPr/>
        </p:nvSpPr>
        <p:spPr>
          <a:xfrm>
            <a:off x="2188629" y="7892388"/>
            <a:ext cx="856239" cy="358871"/>
          </a:xfrm>
          <a:prstGeom prst="rect">
            <a:avLst/>
          </a:prstGeom>
          <a:noFill/>
        </p:spPr>
        <p:txBody>
          <a:bodyPr wrap="none" lIns="81079" tIns="40540" rIns="81079" bIns="40540" rtlCol="0">
            <a:spAutoFit/>
          </a:bodyPr>
          <a:lstStyle/>
          <a:p>
            <a:r>
              <a:rPr lang="zh-CN" altLang="en-US" dirty="0">
                <a:latin typeface="+mn-lt"/>
                <a:ea typeface="+mn-ea"/>
                <a:cs typeface="+mn-ea"/>
                <a:sym typeface="+mn-lt"/>
              </a:rPr>
              <a:t>延迟符</a:t>
            </a:r>
            <a:endParaRPr lang="zh-CN" altLang="en-US" dirty="0"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27" name="组合 26"/>
          <p:cNvGrpSpPr/>
          <p:nvPr/>
        </p:nvGrpSpPr>
        <p:grpSpPr>
          <a:xfrm>
            <a:off x="4224052" y="2088397"/>
            <a:ext cx="3460748" cy="3460748"/>
            <a:chOff x="4179570" y="1588770"/>
            <a:chExt cx="2735580" cy="2735580"/>
          </a:xfrm>
        </p:grpSpPr>
        <p:sp>
          <p:nvSpPr>
            <p:cNvPr id="28" name="椭圆 27"/>
            <p:cNvSpPr/>
            <p:nvPr/>
          </p:nvSpPr>
          <p:spPr>
            <a:xfrm>
              <a:off x="4179570" y="1588770"/>
              <a:ext cx="2735580" cy="273558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19050"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100000">
                    <a:schemeClr val="bg1">
                      <a:lumMod val="99000"/>
                    </a:schemeClr>
                  </a:gs>
                </a:gsLst>
                <a:lin ang="2700000" scaled="1"/>
                <a:tileRect/>
              </a:gradFill>
            </a:ln>
            <a:effectLst>
              <a:innerShdw blurRad="152400" dist="76200" dir="13500000">
                <a:prstClr val="black">
                  <a:alpha val="3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9" name="椭圆 28"/>
            <p:cNvSpPr/>
            <p:nvPr/>
          </p:nvSpPr>
          <p:spPr>
            <a:xfrm>
              <a:off x="4368226" y="1777427"/>
              <a:ext cx="2358266" cy="23582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19050"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2700000" scaled="1"/>
                <a:tileRect/>
              </a:gradFill>
            </a:ln>
            <a:effectLst>
              <a:outerShdw blurRad="203200" dist="762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5371036" y="1508180"/>
            <a:ext cx="1166781" cy="1166781"/>
            <a:chOff x="5512610" y="1118409"/>
            <a:chExt cx="1166781" cy="1166781"/>
          </a:xfrm>
        </p:grpSpPr>
        <p:sp>
          <p:nvSpPr>
            <p:cNvPr id="31" name="椭圆 30"/>
            <p:cNvSpPr/>
            <p:nvPr/>
          </p:nvSpPr>
          <p:spPr>
            <a:xfrm>
              <a:off x="5512610" y="1118409"/>
              <a:ext cx="1166781" cy="1166781"/>
            </a:xfrm>
            <a:prstGeom prst="ellipse">
              <a:avLst/>
            </a:prstGeom>
            <a:gradFill>
              <a:gsLst>
                <a:gs pos="100000">
                  <a:schemeClr val="bg1"/>
                </a:gs>
                <a:gs pos="0">
                  <a:schemeClr val="bg1">
                    <a:lumMod val="70000"/>
                  </a:schemeClr>
                </a:gs>
              </a:gsLst>
              <a:lin ang="2700000" scaled="1"/>
            </a:gradFill>
            <a:ln w="19050"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80000"/>
                    </a:schemeClr>
                  </a:gs>
                </a:gsLst>
                <a:lin ang="2700000" scaled="1"/>
                <a:tileRect/>
              </a:gradFill>
            </a:ln>
            <a:effectLst>
              <a:outerShdw blurRad="203200" dist="101600" dir="2700000" algn="tl" rotWithShape="0">
                <a:prstClr val="black">
                  <a:alpha val="3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sp>
          <p:nvSpPr>
            <p:cNvPr id="32" name="椭圆 31"/>
            <p:cNvSpPr/>
            <p:nvPr/>
          </p:nvSpPr>
          <p:spPr>
            <a:xfrm>
              <a:off x="5645696" y="1251495"/>
              <a:ext cx="900609" cy="900609"/>
            </a:xfrm>
            <a:prstGeom prst="ellipse">
              <a:avLst/>
            </a:prstGeom>
            <a:solidFill>
              <a:srgbClr val="0070C0"/>
            </a:solidFill>
            <a:ln w="15875">
              <a:gradFill flip="none" rotWithShape="1">
                <a:gsLst>
                  <a:gs pos="0">
                    <a:schemeClr val="bg1">
                      <a:lumMod val="65000"/>
                    </a:schemeClr>
                  </a:gs>
                  <a:gs pos="100000">
                    <a:schemeClr val="bg1">
                      <a:lumMod val="95000"/>
                      <a:lumOff val="5000"/>
                    </a:schemeClr>
                  </a:gs>
                </a:gsLst>
                <a:lin ang="2700000" scaled="1"/>
                <a:tileRect/>
              </a:gradFill>
            </a:ln>
            <a:effectLst>
              <a:innerShdw blurRad="76200" dist="381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grpSp>
          <p:nvGrpSpPr>
            <p:cNvPr id="33" name="Group 4"/>
            <p:cNvGrpSpPr>
              <a:grpSpLocks noChangeAspect="1"/>
            </p:cNvGrpSpPr>
            <p:nvPr/>
          </p:nvGrpSpPr>
          <p:grpSpPr bwMode="auto">
            <a:xfrm>
              <a:off x="5952367" y="1530305"/>
              <a:ext cx="287266" cy="336642"/>
              <a:chOff x="1776" y="1776"/>
              <a:chExt cx="64" cy="75"/>
            </a:xfrm>
            <a:solidFill>
              <a:schemeClr val="bg1"/>
            </a:solidFill>
            <a:effectLst/>
          </p:grpSpPr>
          <p:sp>
            <p:nvSpPr>
              <p:cNvPr id="34" name="Freeform 5"/>
              <p:cNvSpPr/>
              <p:nvPr/>
            </p:nvSpPr>
            <p:spPr bwMode="auto">
              <a:xfrm>
                <a:off x="1795" y="1779"/>
                <a:ext cx="29" cy="26"/>
              </a:xfrm>
              <a:custGeom>
                <a:avLst/>
                <a:gdLst>
                  <a:gd name="T0" fmla="*/ 5 w 11"/>
                  <a:gd name="T1" fmla="*/ 10 h 10"/>
                  <a:gd name="T2" fmla="*/ 5 w 11"/>
                  <a:gd name="T3" fmla="*/ 10 h 10"/>
                  <a:gd name="T4" fmla="*/ 11 w 11"/>
                  <a:gd name="T5" fmla="*/ 5 h 10"/>
                  <a:gd name="T6" fmla="*/ 5 w 11"/>
                  <a:gd name="T7" fmla="*/ 0 h 10"/>
                  <a:gd name="T8" fmla="*/ 5 w 11"/>
                  <a:gd name="T9" fmla="*/ 0 h 10"/>
                  <a:gd name="T10" fmla="*/ 0 w 11"/>
                  <a:gd name="T11" fmla="*/ 5 h 10"/>
                  <a:gd name="T12" fmla="*/ 5 w 11"/>
                  <a:gd name="T13" fmla="*/ 1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" h="10">
                    <a:moveTo>
                      <a:pt x="5" y="10"/>
                    </a:moveTo>
                    <a:cubicBezTo>
                      <a:pt x="5" y="10"/>
                      <a:pt x="5" y="10"/>
                      <a:pt x="5" y="10"/>
                    </a:cubicBezTo>
                    <a:cubicBezTo>
                      <a:pt x="8" y="10"/>
                      <a:pt x="11" y="8"/>
                      <a:pt x="11" y="5"/>
                    </a:cubicBezTo>
                    <a:cubicBezTo>
                      <a:pt x="11" y="2"/>
                      <a:pt x="8" y="0"/>
                      <a:pt x="5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2" y="1"/>
                      <a:pt x="0" y="3"/>
                      <a:pt x="0" y="5"/>
                    </a:cubicBezTo>
                    <a:cubicBezTo>
                      <a:pt x="0" y="8"/>
                      <a:pt x="2" y="10"/>
                      <a:pt x="5" y="1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prstClr val="black"/>
                  </a:solidFill>
                  <a:latin typeface="+mn-lt"/>
                  <a:ea typeface="+mn-ea"/>
                  <a:cs typeface="+mn-ea"/>
                  <a:sym typeface="+mn-lt"/>
                </a:endParaRPr>
              </a:p>
            </p:txBody>
          </p:sp>
          <p:sp>
            <p:nvSpPr>
              <p:cNvPr id="35" name="Freeform 6"/>
              <p:cNvSpPr/>
              <p:nvPr/>
            </p:nvSpPr>
            <p:spPr bwMode="auto">
              <a:xfrm>
                <a:off x="1776" y="1810"/>
                <a:ext cx="64" cy="41"/>
              </a:xfrm>
              <a:custGeom>
                <a:avLst/>
                <a:gdLst>
                  <a:gd name="T0" fmla="*/ 23 w 24"/>
                  <a:gd name="T1" fmla="*/ 3 h 16"/>
                  <a:gd name="T2" fmla="*/ 19 w 24"/>
                  <a:gd name="T3" fmla="*/ 0 h 16"/>
                  <a:gd name="T4" fmla="*/ 19 w 24"/>
                  <a:gd name="T5" fmla="*/ 0 h 16"/>
                  <a:gd name="T6" fmla="*/ 17 w 24"/>
                  <a:gd name="T7" fmla="*/ 0 h 16"/>
                  <a:gd name="T8" fmla="*/ 15 w 24"/>
                  <a:gd name="T9" fmla="*/ 5 h 16"/>
                  <a:gd name="T10" fmla="*/ 12 w 24"/>
                  <a:gd name="T11" fmla="*/ 11 h 16"/>
                  <a:gd name="T12" fmla="*/ 14 w 24"/>
                  <a:gd name="T13" fmla="*/ 7 h 16"/>
                  <a:gd name="T14" fmla="*/ 13 w 24"/>
                  <a:gd name="T15" fmla="*/ 1 h 16"/>
                  <a:gd name="T16" fmla="*/ 13 w 24"/>
                  <a:gd name="T17" fmla="*/ 1 h 16"/>
                  <a:gd name="T18" fmla="*/ 12 w 24"/>
                  <a:gd name="T19" fmla="*/ 0 h 16"/>
                  <a:gd name="T20" fmla="*/ 12 w 24"/>
                  <a:gd name="T21" fmla="*/ 0 h 16"/>
                  <a:gd name="T22" fmla="*/ 12 w 24"/>
                  <a:gd name="T23" fmla="*/ 1 h 16"/>
                  <a:gd name="T24" fmla="*/ 12 w 24"/>
                  <a:gd name="T25" fmla="*/ 1 h 16"/>
                  <a:gd name="T26" fmla="*/ 11 w 24"/>
                  <a:gd name="T27" fmla="*/ 7 h 16"/>
                  <a:gd name="T28" fmla="*/ 10 w 24"/>
                  <a:gd name="T29" fmla="*/ 5 h 16"/>
                  <a:gd name="T30" fmla="*/ 8 w 24"/>
                  <a:gd name="T31" fmla="*/ 0 h 16"/>
                  <a:gd name="T32" fmla="*/ 5 w 24"/>
                  <a:gd name="T33" fmla="*/ 0 h 16"/>
                  <a:gd name="T34" fmla="*/ 5 w 24"/>
                  <a:gd name="T35" fmla="*/ 0 h 16"/>
                  <a:gd name="T36" fmla="*/ 1 w 24"/>
                  <a:gd name="T37" fmla="*/ 3 h 16"/>
                  <a:gd name="T38" fmla="*/ 0 w 24"/>
                  <a:gd name="T39" fmla="*/ 16 h 16"/>
                  <a:gd name="T40" fmla="*/ 4 w 24"/>
                  <a:gd name="T41" fmla="*/ 16 h 16"/>
                  <a:gd name="T42" fmla="*/ 4 w 24"/>
                  <a:gd name="T43" fmla="*/ 6 h 16"/>
                  <a:gd name="T44" fmla="*/ 5 w 24"/>
                  <a:gd name="T45" fmla="*/ 6 h 16"/>
                  <a:gd name="T46" fmla="*/ 5 w 24"/>
                  <a:gd name="T47" fmla="*/ 16 h 16"/>
                  <a:gd name="T48" fmla="*/ 12 w 24"/>
                  <a:gd name="T49" fmla="*/ 16 h 16"/>
                  <a:gd name="T50" fmla="*/ 19 w 24"/>
                  <a:gd name="T51" fmla="*/ 16 h 16"/>
                  <a:gd name="T52" fmla="*/ 19 w 24"/>
                  <a:gd name="T53" fmla="*/ 6 h 16"/>
                  <a:gd name="T54" fmla="*/ 19 w 24"/>
                  <a:gd name="T55" fmla="*/ 6 h 16"/>
                  <a:gd name="T56" fmla="*/ 20 w 24"/>
                  <a:gd name="T57" fmla="*/ 6 h 16"/>
                  <a:gd name="T58" fmla="*/ 20 w 24"/>
                  <a:gd name="T59" fmla="*/ 16 h 16"/>
                  <a:gd name="T60" fmla="*/ 23 w 24"/>
                  <a:gd name="T61" fmla="*/ 16 h 16"/>
                  <a:gd name="T62" fmla="*/ 23 w 24"/>
                  <a:gd name="T63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4" h="16">
                    <a:moveTo>
                      <a:pt x="23" y="3"/>
                    </a:moveTo>
                    <a:cubicBezTo>
                      <a:pt x="22" y="1"/>
                      <a:pt x="20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15" y="5"/>
                      <a:pt x="15" y="5"/>
                      <a:pt x="15" y="5"/>
                    </a:cubicBezTo>
                    <a:cubicBezTo>
                      <a:pt x="12" y="11"/>
                      <a:pt x="12" y="11"/>
                      <a:pt x="12" y="11"/>
                    </a:cubicBezTo>
                    <a:cubicBezTo>
                      <a:pt x="14" y="7"/>
                      <a:pt x="14" y="7"/>
                      <a:pt x="14" y="7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13" y="0"/>
                      <a:pt x="13" y="0"/>
                      <a:pt x="12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12" y="0"/>
                      <a:pt x="12" y="0"/>
                      <a:pt x="12" y="1"/>
                    </a:cubicBezTo>
                    <a:cubicBezTo>
                      <a:pt x="12" y="1"/>
                      <a:pt x="12" y="1"/>
                      <a:pt x="12" y="1"/>
                    </a:cubicBezTo>
                    <a:cubicBezTo>
                      <a:pt x="11" y="7"/>
                      <a:pt x="11" y="7"/>
                      <a:pt x="11" y="7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3" y="0"/>
                      <a:pt x="2" y="1"/>
                      <a:pt x="1" y="3"/>
                    </a:cubicBezTo>
                    <a:cubicBezTo>
                      <a:pt x="0" y="5"/>
                      <a:pt x="0" y="11"/>
                      <a:pt x="0" y="16"/>
                    </a:cubicBezTo>
                    <a:cubicBezTo>
                      <a:pt x="4" y="16"/>
                      <a:pt x="4" y="16"/>
                      <a:pt x="4" y="1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6"/>
                      <a:pt x="4" y="6"/>
                      <a:pt x="5" y="6"/>
                    </a:cubicBezTo>
                    <a:cubicBezTo>
                      <a:pt x="5" y="16"/>
                      <a:pt x="5" y="16"/>
                      <a:pt x="5" y="16"/>
                    </a:cubicBezTo>
                    <a:cubicBezTo>
                      <a:pt x="12" y="16"/>
                      <a:pt x="12" y="16"/>
                      <a:pt x="12" y="16"/>
                    </a:cubicBezTo>
                    <a:cubicBezTo>
                      <a:pt x="19" y="16"/>
                      <a:pt x="19" y="16"/>
                      <a:pt x="19" y="16"/>
                    </a:cubicBezTo>
                    <a:cubicBezTo>
                      <a:pt x="19" y="6"/>
                      <a:pt x="19" y="6"/>
                      <a:pt x="19" y="6"/>
                    </a:cubicBezTo>
                    <a:cubicBezTo>
                      <a:pt x="19" y="6"/>
                      <a:pt x="19" y="6"/>
                      <a:pt x="19" y="6"/>
                    </a:cubicBezTo>
                    <a:cubicBezTo>
                      <a:pt x="19" y="6"/>
                      <a:pt x="20" y="6"/>
                      <a:pt x="20" y="6"/>
                    </a:cubicBezTo>
                    <a:cubicBezTo>
                      <a:pt x="20" y="16"/>
                      <a:pt x="20" y="16"/>
                      <a:pt x="20" y="16"/>
                    </a:cubicBezTo>
                    <a:cubicBezTo>
                      <a:pt x="23" y="16"/>
                      <a:pt x="23" y="16"/>
                      <a:pt x="23" y="16"/>
                    </a:cubicBezTo>
                    <a:cubicBezTo>
                      <a:pt x="24" y="11"/>
                      <a:pt x="24" y="5"/>
                      <a:pt x="23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prstClr val="black"/>
                  </a:solidFill>
                  <a:latin typeface="+mn-lt"/>
                  <a:ea typeface="+mn-ea"/>
                  <a:cs typeface="+mn-ea"/>
                  <a:sym typeface="+mn-lt"/>
                </a:endParaRPr>
              </a:p>
            </p:txBody>
          </p:sp>
          <p:sp>
            <p:nvSpPr>
              <p:cNvPr id="36" name="Freeform 7"/>
              <p:cNvSpPr/>
              <p:nvPr/>
            </p:nvSpPr>
            <p:spPr bwMode="auto">
              <a:xfrm>
                <a:off x="1795" y="1776"/>
                <a:ext cx="29" cy="26"/>
              </a:xfrm>
              <a:custGeom>
                <a:avLst/>
                <a:gdLst>
                  <a:gd name="T0" fmla="*/ 5 w 11"/>
                  <a:gd name="T1" fmla="*/ 10 h 10"/>
                  <a:gd name="T2" fmla="*/ 5 w 11"/>
                  <a:gd name="T3" fmla="*/ 10 h 10"/>
                  <a:gd name="T4" fmla="*/ 11 w 11"/>
                  <a:gd name="T5" fmla="*/ 5 h 10"/>
                  <a:gd name="T6" fmla="*/ 5 w 11"/>
                  <a:gd name="T7" fmla="*/ 0 h 10"/>
                  <a:gd name="T8" fmla="*/ 5 w 11"/>
                  <a:gd name="T9" fmla="*/ 0 h 10"/>
                  <a:gd name="T10" fmla="*/ 0 w 11"/>
                  <a:gd name="T11" fmla="*/ 5 h 10"/>
                  <a:gd name="T12" fmla="*/ 5 w 11"/>
                  <a:gd name="T13" fmla="*/ 1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" h="10">
                    <a:moveTo>
                      <a:pt x="5" y="10"/>
                    </a:moveTo>
                    <a:cubicBezTo>
                      <a:pt x="5" y="10"/>
                      <a:pt x="5" y="10"/>
                      <a:pt x="5" y="10"/>
                    </a:cubicBezTo>
                    <a:cubicBezTo>
                      <a:pt x="8" y="10"/>
                      <a:pt x="11" y="8"/>
                      <a:pt x="11" y="5"/>
                    </a:cubicBezTo>
                    <a:cubicBezTo>
                      <a:pt x="11" y="2"/>
                      <a:pt x="8" y="0"/>
                      <a:pt x="5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2" y="1"/>
                      <a:pt x="0" y="3"/>
                      <a:pt x="0" y="5"/>
                    </a:cubicBezTo>
                    <a:cubicBezTo>
                      <a:pt x="0" y="8"/>
                      <a:pt x="2" y="10"/>
                      <a:pt x="5" y="1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prstClr val="black"/>
                  </a:solidFill>
                  <a:latin typeface="+mn-lt"/>
                  <a:ea typeface="+mn-ea"/>
                  <a:cs typeface="+mn-ea"/>
                  <a:sym typeface="+mn-lt"/>
                </a:endParaRPr>
              </a:p>
            </p:txBody>
          </p:sp>
          <p:sp>
            <p:nvSpPr>
              <p:cNvPr id="37" name="Freeform 8"/>
              <p:cNvSpPr/>
              <p:nvPr/>
            </p:nvSpPr>
            <p:spPr bwMode="auto">
              <a:xfrm>
                <a:off x="1776" y="1807"/>
                <a:ext cx="64" cy="42"/>
              </a:xfrm>
              <a:custGeom>
                <a:avLst/>
                <a:gdLst>
                  <a:gd name="T0" fmla="*/ 23 w 24"/>
                  <a:gd name="T1" fmla="*/ 3 h 16"/>
                  <a:gd name="T2" fmla="*/ 19 w 24"/>
                  <a:gd name="T3" fmla="*/ 0 h 16"/>
                  <a:gd name="T4" fmla="*/ 19 w 24"/>
                  <a:gd name="T5" fmla="*/ 0 h 16"/>
                  <a:gd name="T6" fmla="*/ 17 w 24"/>
                  <a:gd name="T7" fmla="*/ 0 h 16"/>
                  <a:gd name="T8" fmla="*/ 15 w 24"/>
                  <a:gd name="T9" fmla="*/ 5 h 16"/>
                  <a:gd name="T10" fmla="*/ 12 w 24"/>
                  <a:gd name="T11" fmla="*/ 11 h 16"/>
                  <a:gd name="T12" fmla="*/ 14 w 24"/>
                  <a:gd name="T13" fmla="*/ 7 h 16"/>
                  <a:gd name="T14" fmla="*/ 13 w 24"/>
                  <a:gd name="T15" fmla="*/ 1 h 16"/>
                  <a:gd name="T16" fmla="*/ 13 w 24"/>
                  <a:gd name="T17" fmla="*/ 1 h 16"/>
                  <a:gd name="T18" fmla="*/ 12 w 24"/>
                  <a:gd name="T19" fmla="*/ 0 h 16"/>
                  <a:gd name="T20" fmla="*/ 12 w 24"/>
                  <a:gd name="T21" fmla="*/ 0 h 16"/>
                  <a:gd name="T22" fmla="*/ 12 w 24"/>
                  <a:gd name="T23" fmla="*/ 1 h 16"/>
                  <a:gd name="T24" fmla="*/ 12 w 24"/>
                  <a:gd name="T25" fmla="*/ 1 h 16"/>
                  <a:gd name="T26" fmla="*/ 11 w 24"/>
                  <a:gd name="T27" fmla="*/ 7 h 16"/>
                  <a:gd name="T28" fmla="*/ 10 w 24"/>
                  <a:gd name="T29" fmla="*/ 5 h 16"/>
                  <a:gd name="T30" fmla="*/ 8 w 24"/>
                  <a:gd name="T31" fmla="*/ 0 h 16"/>
                  <a:gd name="T32" fmla="*/ 5 w 24"/>
                  <a:gd name="T33" fmla="*/ 0 h 16"/>
                  <a:gd name="T34" fmla="*/ 5 w 24"/>
                  <a:gd name="T35" fmla="*/ 0 h 16"/>
                  <a:gd name="T36" fmla="*/ 1 w 24"/>
                  <a:gd name="T37" fmla="*/ 3 h 16"/>
                  <a:gd name="T38" fmla="*/ 0 w 24"/>
                  <a:gd name="T39" fmla="*/ 16 h 16"/>
                  <a:gd name="T40" fmla="*/ 4 w 24"/>
                  <a:gd name="T41" fmla="*/ 16 h 16"/>
                  <a:gd name="T42" fmla="*/ 4 w 24"/>
                  <a:gd name="T43" fmla="*/ 6 h 16"/>
                  <a:gd name="T44" fmla="*/ 5 w 24"/>
                  <a:gd name="T45" fmla="*/ 6 h 16"/>
                  <a:gd name="T46" fmla="*/ 5 w 24"/>
                  <a:gd name="T47" fmla="*/ 16 h 16"/>
                  <a:gd name="T48" fmla="*/ 12 w 24"/>
                  <a:gd name="T49" fmla="*/ 16 h 16"/>
                  <a:gd name="T50" fmla="*/ 19 w 24"/>
                  <a:gd name="T51" fmla="*/ 16 h 16"/>
                  <a:gd name="T52" fmla="*/ 19 w 24"/>
                  <a:gd name="T53" fmla="*/ 6 h 16"/>
                  <a:gd name="T54" fmla="*/ 19 w 24"/>
                  <a:gd name="T55" fmla="*/ 6 h 16"/>
                  <a:gd name="T56" fmla="*/ 20 w 24"/>
                  <a:gd name="T57" fmla="*/ 6 h 16"/>
                  <a:gd name="T58" fmla="*/ 20 w 24"/>
                  <a:gd name="T59" fmla="*/ 16 h 16"/>
                  <a:gd name="T60" fmla="*/ 23 w 24"/>
                  <a:gd name="T61" fmla="*/ 16 h 16"/>
                  <a:gd name="T62" fmla="*/ 23 w 24"/>
                  <a:gd name="T63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4" h="16">
                    <a:moveTo>
                      <a:pt x="23" y="3"/>
                    </a:moveTo>
                    <a:cubicBezTo>
                      <a:pt x="22" y="1"/>
                      <a:pt x="20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15" y="5"/>
                      <a:pt x="15" y="5"/>
                      <a:pt x="15" y="5"/>
                    </a:cubicBezTo>
                    <a:cubicBezTo>
                      <a:pt x="12" y="11"/>
                      <a:pt x="12" y="11"/>
                      <a:pt x="12" y="11"/>
                    </a:cubicBezTo>
                    <a:cubicBezTo>
                      <a:pt x="14" y="7"/>
                      <a:pt x="14" y="7"/>
                      <a:pt x="14" y="7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13" y="0"/>
                      <a:pt x="13" y="0"/>
                      <a:pt x="12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12" y="0"/>
                      <a:pt x="12" y="0"/>
                      <a:pt x="12" y="1"/>
                    </a:cubicBezTo>
                    <a:cubicBezTo>
                      <a:pt x="12" y="1"/>
                      <a:pt x="12" y="1"/>
                      <a:pt x="12" y="1"/>
                    </a:cubicBezTo>
                    <a:cubicBezTo>
                      <a:pt x="11" y="7"/>
                      <a:pt x="11" y="7"/>
                      <a:pt x="11" y="7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3" y="0"/>
                      <a:pt x="2" y="1"/>
                      <a:pt x="1" y="3"/>
                    </a:cubicBezTo>
                    <a:cubicBezTo>
                      <a:pt x="0" y="5"/>
                      <a:pt x="0" y="11"/>
                      <a:pt x="0" y="16"/>
                    </a:cubicBezTo>
                    <a:cubicBezTo>
                      <a:pt x="4" y="16"/>
                      <a:pt x="4" y="16"/>
                      <a:pt x="4" y="1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6"/>
                      <a:pt x="4" y="6"/>
                      <a:pt x="5" y="6"/>
                    </a:cubicBezTo>
                    <a:cubicBezTo>
                      <a:pt x="5" y="16"/>
                      <a:pt x="5" y="16"/>
                      <a:pt x="5" y="16"/>
                    </a:cubicBezTo>
                    <a:cubicBezTo>
                      <a:pt x="12" y="16"/>
                      <a:pt x="12" y="16"/>
                      <a:pt x="12" y="16"/>
                    </a:cubicBezTo>
                    <a:cubicBezTo>
                      <a:pt x="19" y="16"/>
                      <a:pt x="19" y="16"/>
                      <a:pt x="19" y="16"/>
                    </a:cubicBezTo>
                    <a:cubicBezTo>
                      <a:pt x="19" y="6"/>
                      <a:pt x="19" y="6"/>
                      <a:pt x="19" y="6"/>
                    </a:cubicBezTo>
                    <a:cubicBezTo>
                      <a:pt x="19" y="6"/>
                      <a:pt x="19" y="6"/>
                      <a:pt x="19" y="6"/>
                    </a:cubicBezTo>
                    <a:cubicBezTo>
                      <a:pt x="19" y="6"/>
                      <a:pt x="20" y="6"/>
                      <a:pt x="20" y="6"/>
                    </a:cubicBezTo>
                    <a:cubicBezTo>
                      <a:pt x="20" y="16"/>
                      <a:pt x="20" y="16"/>
                      <a:pt x="20" y="16"/>
                    </a:cubicBezTo>
                    <a:cubicBezTo>
                      <a:pt x="23" y="16"/>
                      <a:pt x="23" y="16"/>
                      <a:pt x="23" y="16"/>
                    </a:cubicBezTo>
                    <a:cubicBezTo>
                      <a:pt x="24" y="11"/>
                      <a:pt x="24" y="5"/>
                      <a:pt x="23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prstClr val="black"/>
                  </a:solidFill>
                  <a:latin typeface="+mn-lt"/>
                  <a:ea typeface="+mn-ea"/>
                  <a:cs typeface="+mn-ea"/>
                  <a:sym typeface="+mn-lt"/>
                </a:endParaRPr>
              </a:p>
            </p:txBody>
          </p:sp>
        </p:grpSp>
      </p:grpSp>
      <p:grpSp>
        <p:nvGrpSpPr>
          <p:cNvPr id="38" name="组合 37"/>
          <p:cNvGrpSpPr/>
          <p:nvPr/>
        </p:nvGrpSpPr>
        <p:grpSpPr>
          <a:xfrm>
            <a:off x="7085535" y="3222680"/>
            <a:ext cx="1166781" cy="1166781"/>
            <a:chOff x="7227109" y="2832909"/>
            <a:chExt cx="1166781" cy="1166781"/>
          </a:xfrm>
        </p:grpSpPr>
        <p:sp>
          <p:nvSpPr>
            <p:cNvPr id="39" name="椭圆 38"/>
            <p:cNvSpPr/>
            <p:nvPr/>
          </p:nvSpPr>
          <p:spPr>
            <a:xfrm>
              <a:off x="7227109" y="2832909"/>
              <a:ext cx="1166781" cy="1166781"/>
            </a:xfrm>
            <a:prstGeom prst="ellipse">
              <a:avLst/>
            </a:prstGeom>
            <a:gradFill>
              <a:gsLst>
                <a:gs pos="100000">
                  <a:schemeClr val="bg1"/>
                </a:gs>
                <a:gs pos="0">
                  <a:schemeClr val="bg1">
                    <a:lumMod val="70000"/>
                  </a:schemeClr>
                </a:gs>
              </a:gsLst>
              <a:lin ang="2700000" scaled="1"/>
            </a:gradFill>
            <a:ln w="19050"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80000"/>
                    </a:schemeClr>
                  </a:gs>
                </a:gsLst>
                <a:lin ang="2700000" scaled="1"/>
                <a:tileRect/>
              </a:gradFill>
            </a:ln>
            <a:effectLst>
              <a:outerShdw blurRad="203200" dist="101600" dir="2700000" algn="tl" rotWithShape="0">
                <a:prstClr val="black">
                  <a:alpha val="3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sp>
          <p:nvSpPr>
            <p:cNvPr id="40" name="椭圆 39"/>
            <p:cNvSpPr/>
            <p:nvPr/>
          </p:nvSpPr>
          <p:spPr>
            <a:xfrm>
              <a:off x="7360195" y="2965995"/>
              <a:ext cx="900609" cy="900609"/>
            </a:xfrm>
            <a:prstGeom prst="ellipse">
              <a:avLst/>
            </a:prstGeom>
            <a:solidFill>
              <a:srgbClr val="0070C0"/>
            </a:solidFill>
            <a:ln w="15875">
              <a:gradFill flip="none" rotWithShape="1">
                <a:gsLst>
                  <a:gs pos="0">
                    <a:schemeClr val="bg1">
                      <a:lumMod val="65000"/>
                    </a:schemeClr>
                  </a:gs>
                  <a:gs pos="100000">
                    <a:schemeClr val="bg1">
                      <a:lumMod val="95000"/>
                      <a:lumOff val="5000"/>
                    </a:schemeClr>
                  </a:gs>
                </a:gsLst>
                <a:lin ang="2700000" scaled="1"/>
                <a:tileRect/>
              </a:gradFill>
            </a:ln>
            <a:effectLst>
              <a:innerShdw blurRad="76200" dist="381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grpSp>
          <p:nvGrpSpPr>
            <p:cNvPr id="41" name="Group 18"/>
            <p:cNvGrpSpPr>
              <a:grpSpLocks noChangeAspect="1"/>
            </p:cNvGrpSpPr>
            <p:nvPr/>
          </p:nvGrpSpPr>
          <p:grpSpPr bwMode="auto">
            <a:xfrm>
              <a:off x="7645844" y="3247027"/>
              <a:ext cx="320918" cy="299035"/>
              <a:chOff x="3802" y="2858"/>
              <a:chExt cx="616" cy="574"/>
            </a:xfrm>
            <a:solidFill>
              <a:schemeClr val="bg1"/>
            </a:solidFill>
            <a:effectLst/>
          </p:grpSpPr>
          <p:sp>
            <p:nvSpPr>
              <p:cNvPr id="42" name="Rectangle 19"/>
              <p:cNvSpPr>
                <a:spLocks noChangeArrowheads="1"/>
              </p:cNvSpPr>
              <p:nvPr/>
            </p:nvSpPr>
            <p:spPr bwMode="auto">
              <a:xfrm>
                <a:off x="3802" y="3205"/>
                <a:ext cx="129" cy="227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prstClr val="black"/>
                  </a:solidFill>
                  <a:latin typeface="+mn-lt"/>
                  <a:ea typeface="+mn-ea"/>
                  <a:cs typeface="+mn-ea"/>
                  <a:sym typeface="+mn-lt"/>
                </a:endParaRPr>
              </a:p>
            </p:txBody>
          </p:sp>
          <p:sp>
            <p:nvSpPr>
              <p:cNvPr id="43" name="Rectangle 20"/>
              <p:cNvSpPr>
                <a:spLocks noChangeArrowheads="1"/>
              </p:cNvSpPr>
              <p:nvPr/>
            </p:nvSpPr>
            <p:spPr bwMode="auto">
              <a:xfrm>
                <a:off x="3964" y="3174"/>
                <a:ext cx="129" cy="25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prstClr val="black"/>
                  </a:solidFill>
                  <a:latin typeface="+mn-lt"/>
                  <a:ea typeface="+mn-ea"/>
                  <a:cs typeface="+mn-ea"/>
                  <a:sym typeface="+mn-lt"/>
                </a:endParaRPr>
              </a:p>
            </p:txBody>
          </p:sp>
          <p:sp>
            <p:nvSpPr>
              <p:cNvPr id="44" name="Rectangle 21"/>
              <p:cNvSpPr>
                <a:spLocks noChangeArrowheads="1"/>
              </p:cNvSpPr>
              <p:nvPr/>
            </p:nvSpPr>
            <p:spPr bwMode="auto">
              <a:xfrm>
                <a:off x="4129" y="3131"/>
                <a:ext cx="129" cy="301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prstClr val="black"/>
                  </a:solidFill>
                  <a:latin typeface="+mn-lt"/>
                  <a:ea typeface="+mn-ea"/>
                  <a:cs typeface="+mn-ea"/>
                  <a:sym typeface="+mn-lt"/>
                </a:endParaRPr>
              </a:p>
            </p:txBody>
          </p:sp>
          <p:sp>
            <p:nvSpPr>
              <p:cNvPr id="45" name="Rectangle 22"/>
              <p:cNvSpPr>
                <a:spLocks noChangeArrowheads="1"/>
              </p:cNvSpPr>
              <p:nvPr/>
            </p:nvSpPr>
            <p:spPr bwMode="auto">
              <a:xfrm>
                <a:off x="4289" y="3078"/>
                <a:ext cx="129" cy="354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prstClr val="black"/>
                  </a:solidFill>
                  <a:latin typeface="+mn-lt"/>
                  <a:ea typeface="+mn-ea"/>
                  <a:cs typeface="+mn-ea"/>
                  <a:sym typeface="+mn-lt"/>
                </a:endParaRPr>
              </a:p>
            </p:txBody>
          </p:sp>
          <p:sp>
            <p:nvSpPr>
              <p:cNvPr id="46" name="Freeform 23"/>
              <p:cNvSpPr/>
              <p:nvPr/>
            </p:nvSpPr>
            <p:spPr bwMode="auto">
              <a:xfrm>
                <a:off x="3888" y="2858"/>
                <a:ext cx="370" cy="270"/>
              </a:xfrm>
              <a:custGeom>
                <a:avLst/>
                <a:gdLst>
                  <a:gd name="T0" fmla="*/ 94 w 155"/>
                  <a:gd name="T1" fmla="*/ 21 h 113"/>
                  <a:gd name="T2" fmla="*/ 0 w 155"/>
                  <a:gd name="T3" fmla="*/ 72 h 113"/>
                  <a:gd name="T4" fmla="*/ 114 w 155"/>
                  <a:gd name="T5" fmla="*/ 63 h 113"/>
                  <a:gd name="T6" fmla="*/ 122 w 155"/>
                  <a:gd name="T7" fmla="*/ 82 h 113"/>
                  <a:gd name="T8" fmla="*/ 155 w 155"/>
                  <a:gd name="T9" fmla="*/ 0 h 113"/>
                  <a:gd name="T10" fmla="*/ 85 w 155"/>
                  <a:gd name="T11" fmla="*/ 2 h 113"/>
                  <a:gd name="T12" fmla="*/ 94 w 155"/>
                  <a:gd name="T13" fmla="*/ 21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5" h="113">
                    <a:moveTo>
                      <a:pt x="94" y="21"/>
                    </a:moveTo>
                    <a:cubicBezTo>
                      <a:pt x="85" y="33"/>
                      <a:pt x="53" y="68"/>
                      <a:pt x="0" y="72"/>
                    </a:cubicBezTo>
                    <a:cubicBezTo>
                      <a:pt x="0" y="72"/>
                      <a:pt x="31" y="113"/>
                      <a:pt x="114" y="63"/>
                    </a:cubicBezTo>
                    <a:cubicBezTo>
                      <a:pt x="122" y="82"/>
                      <a:pt x="122" y="82"/>
                      <a:pt x="122" y="82"/>
                    </a:cubicBezTo>
                    <a:cubicBezTo>
                      <a:pt x="155" y="0"/>
                      <a:pt x="155" y="0"/>
                      <a:pt x="155" y="0"/>
                    </a:cubicBezTo>
                    <a:cubicBezTo>
                      <a:pt x="85" y="2"/>
                      <a:pt x="85" y="2"/>
                      <a:pt x="85" y="2"/>
                    </a:cubicBezTo>
                    <a:lnTo>
                      <a:pt x="94" y="2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prstClr val="black"/>
                  </a:solidFill>
                  <a:latin typeface="+mn-lt"/>
                  <a:ea typeface="+mn-ea"/>
                  <a:cs typeface="+mn-ea"/>
                  <a:sym typeface="+mn-lt"/>
                </a:endParaRPr>
              </a:p>
            </p:txBody>
          </p:sp>
        </p:grpSp>
      </p:grpSp>
      <p:grpSp>
        <p:nvGrpSpPr>
          <p:cNvPr id="47" name="组合 46"/>
          <p:cNvGrpSpPr/>
          <p:nvPr/>
        </p:nvGrpSpPr>
        <p:grpSpPr>
          <a:xfrm>
            <a:off x="3656536" y="3222680"/>
            <a:ext cx="1166781" cy="1166781"/>
            <a:chOff x="3798110" y="2832909"/>
            <a:chExt cx="1166781" cy="1166781"/>
          </a:xfrm>
        </p:grpSpPr>
        <p:sp>
          <p:nvSpPr>
            <p:cNvPr id="48" name="椭圆 47"/>
            <p:cNvSpPr/>
            <p:nvPr/>
          </p:nvSpPr>
          <p:spPr>
            <a:xfrm>
              <a:off x="3798110" y="2832909"/>
              <a:ext cx="1166781" cy="1166781"/>
            </a:xfrm>
            <a:prstGeom prst="ellipse">
              <a:avLst/>
            </a:prstGeom>
            <a:gradFill>
              <a:gsLst>
                <a:gs pos="100000">
                  <a:schemeClr val="bg1"/>
                </a:gs>
                <a:gs pos="0">
                  <a:schemeClr val="bg1">
                    <a:lumMod val="70000"/>
                  </a:schemeClr>
                </a:gs>
              </a:gsLst>
              <a:lin ang="2700000" scaled="1"/>
            </a:gradFill>
            <a:ln w="19050"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80000"/>
                    </a:schemeClr>
                  </a:gs>
                </a:gsLst>
                <a:lin ang="2700000" scaled="1"/>
                <a:tileRect/>
              </a:gradFill>
            </a:ln>
            <a:effectLst>
              <a:outerShdw blurRad="203200" dist="101600" dir="2700000" algn="tl" rotWithShape="0">
                <a:prstClr val="black">
                  <a:alpha val="3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sp>
          <p:nvSpPr>
            <p:cNvPr id="49" name="椭圆 48"/>
            <p:cNvSpPr/>
            <p:nvPr/>
          </p:nvSpPr>
          <p:spPr>
            <a:xfrm>
              <a:off x="3931196" y="2965995"/>
              <a:ext cx="900609" cy="900609"/>
            </a:xfrm>
            <a:prstGeom prst="ellipse">
              <a:avLst/>
            </a:prstGeom>
            <a:solidFill>
              <a:srgbClr val="0070C0"/>
            </a:solidFill>
            <a:ln w="15875">
              <a:gradFill flip="none" rotWithShape="1">
                <a:gsLst>
                  <a:gs pos="0">
                    <a:schemeClr val="bg1">
                      <a:lumMod val="65000"/>
                    </a:schemeClr>
                  </a:gs>
                  <a:gs pos="100000">
                    <a:schemeClr val="bg1">
                      <a:lumMod val="95000"/>
                      <a:lumOff val="5000"/>
                    </a:schemeClr>
                  </a:gs>
                </a:gsLst>
                <a:lin ang="2700000" scaled="1"/>
                <a:tileRect/>
              </a:gradFill>
            </a:ln>
            <a:effectLst>
              <a:innerShdw blurRad="76200" dist="381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grpSp>
          <p:nvGrpSpPr>
            <p:cNvPr id="50" name="Group 13"/>
            <p:cNvGrpSpPr>
              <a:grpSpLocks noChangeAspect="1"/>
            </p:cNvGrpSpPr>
            <p:nvPr/>
          </p:nvGrpSpPr>
          <p:grpSpPr bwMode="auto">
            <a:xfrm>
              <a:off x="4206344" y="3251776"/>
              <a:ext cx="350311" cy="354447"/>
              <a:chOff x="2426" y="2781"/>
              <a:chExt cx="593" cy="600"/>
            </a:xfrm>
            <a:solidFill>
              <a:schemeClr val="bg1"/>
            </a:solidFill>
            <a:effectLst/>
          </p:grpSpPr>
          <p:sp>
            <p:nvSpPr>
              <p:cNvPr id="51" name="Freeform 14"/>
              <p:cNvSpPr/>
              <p:nvPr/>
            </p:nvSpPr>
            <p:spPr bwMode="auto">
              <a:xfrm>
                <a:off x="2442" y="2805"/>
                <a:ext cx="577" cy="576"/>
              </a:xfrm>
              <a:custGeom>
                <a:avLst/>
                <a:gdLst>
                  <a:gd name="T0" fmla="*/ 0 w 241"/>
                  <a:gd name="T1" fmla="*/ 115 h 241"/>
                  <a:gd name="T2" fmla="*/ 0 w 241"/>
                  <a:gd name="T3" fmla="*/ 121 h 241"/>
                  <a:gd name="T4" fmla="*/ 121 w 241"/>
                  <a:gd name="T5" fmla="*/ 241 h 241"/>
                  <a:gd name="T6" fmla="*/ 241 w 241"/>
                  <a:gd name="T7" fmla="*/ 121 h 241"/>
                  <a:gd name="T8" fmla="*/ 121 w 241"/>
                  <a:gd name="T9" fmla="*/ 0 h 241"/>
                  <a:gd name="T10" fmla="*/ 121 w 241"/>
                  <a:gd name="T11" fmla="*/ 115 h 241"/>
                  <a:gd name="T12" fmla="*/ 0 w 241"/>
                  <a:gd name="T13" fmla="*/ 115 h 2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1" h="241">
                    <a:moveTo>
                      <a:pt x="0" y="115"/>
                    </a:moveTo>
                    <a:cubicBezTo>
                      <a:pt x="0" y="117"/>
                      <a:pt x="0" y="119"/>
                      <a:pt x="0" y="121"/>
                    </a:cubicBezTo>
                    <a:cubicBezTo>
                      <a:pt x="0" y="187"/>
                      <a:pt x="54" y="241"/>
                      <a:pt x="121" y="241"/>
                    </a:cubicBezTo>
                    <a:cubicBezTo>
                      <a:pt x="187" y="241"/>
                      <a:pt x="241" y="187"/>
                      <a:pt x="241" y="121"/>
                    </a:cubicBezTo>
                    <a:cubicBezTo>
                      <a:pt x="241" y="54"/>
                      <a:pt x="187" y="0"/>
                      <a:pt x="121" y="0"/>
                    </a:cubicBezTo>
                    <a:cubicBezTo>
                      <a:pt x="121" y="115"/>
                      <a:pt x="121" y="115"/>
                      <a:pt x="121" y="115"/>
                    </a:cubicBezTo>
                    <a:lnTo>
                      <a:pt x="0" y="11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prstClr val="black"/>
                  </a:solidFill>
                  <a:latin typeface="+mn-lt"/>
                  <a:ea typeface="+mn-ea"/>
                  <a:cs typeface="+mn-ea"/>
                  <a:sym typeface="+mn-lt"/>
                </a:endParaRPr>
              </a:p>
            </p:txBody>
          </p:sp>
          <p:sp>
            <p:nvSpPr>
              <p:cNvPr id="52" name="Freeform 15"/>
              <p:cNvSpPr>
                <a:spLocks noEditPoints="1"/>
              </p:cNvSpPr>
              <p:nvPr/>
            </p:nvSpPr>
            <p:spPr bwMode="auto">
              <a:xfrm>
                <a:off x="2426" y="2781"/>
                <a:ext cx="275" cy="273"/>
              </a:xfrm>
              <a:custGeom>
                <a:avLst/>
                <a:gdLst>
                  <a:gd name="T0" fmla="*/ 0 w 115"/>
                  <a:gd name="T1" fmla="*/ 114 h 114"/>
                  <a:gd name="T2" fmla="*/ 115 w 115"/>
                  <a:gd name="T3" fmla="*/ 114 h 114"/>
                  <a:gd name="T4" fmla="*/ 115 w 115"/>
                  <a:gd name="T5" fmla="*/ 0 h 114"/>
                  <a:gd name="T6" fmla="*/ 0 w 115"/>
                  <a:gd name="T7" fmla="*/ 114 h 114"/>
                  <a:gd name="T8" fmla="*/ 15 w 115"/>
                  <a:gd name="T9" fmla="*/ 104 h 114"/>
                  <a:gd name="T10" fmla="*/ 104 w 115"/>
                  <a:gd name="T11" fmla="*/ 14 h 114"/>
                  <a:gd name="T12" fmla="*/ 104 w 115"/>
                  <a:gd name="T13" fmla="*/ 104 h 114"/>
                  <a:gd name="T14" fmla="*/ 15 w 115"/>
                  <a:gd name="T15" fmla="*/ 104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15" h="114">
                    <a:moveTo>
                      <a:pt x="0" y="114"/>
                    </a:moveTo>
                    <a:cubicBezTo>
                      <a:pt x="115" y="114"/>
                      <a:pt x="115" y="114"/>
                      <a:pt x="115" y="114"/>
                    </a:cubicBezTo>
                    <a:cubicBezTo>
                      <a:pt x="115" y="0"/>
                      <a:pt x="115" y="0"/>
                      <a:pt x="115" y="0"/>
                    </a:cubicBezTo>
                    <a:cubicBezTo>
                      <a:pt x="51" y="0"/>
                      <a:pt x="0" y="51"/>
                      <a:pt x="0" y="114"/>
                    </a:cubicBezTo>
                    <a:close/>
                    <a:moveTo>
                      <a:pt x="15" y="104"/>
                    </a:moveTo>
                    <a:cubicBezTo>
                      <a:pt x="15" y="54"/>
                      <a:pt x="55" y="14"/>
                      <a:pt x="104" y="14"/>
                    </a:cubicBezTo>
                    <a:cubicBezTo>
                      <a:pt x="104" y="104"/>
                      <a:pt x="104" y="104"/>
                      <a:pt x="104" y="104"/>
                    </a:cubicBezTo>
                    <a:lnTo>
                      <a:pt x="15" y="10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prstClr val="black"/>
                  </a:solidFill>
                  <a:latin typeface="+mn-lt"/>
                  <a:ea typeface="+mn-ea"/>
                  <a:cs typeface="+mn-ea"/>
                  <a:sym typeface="+mn-lt"/>
                </a:endParaRPr>
              </a:p>
            </p:txBody>
          </p:sp>
        </p:grpSp>
      </p:grpSp>
      <p:grpSp>
        <p:nvGrpSpPr>
          <p:cNvPr id="53" name="组合 52"/>
          <p:cNvGrpSpPr/>
          <p:nvPr/>
        </p:nvGrpSpPr>
        <p:grpSpPr>
          <a:xfrm>
            <a:off x="5371036" y="4937181"/>
            <a:ext cx="1166781" cy="1166781"/>
            <a:chOff x="5512610" y="4547410"/>
            <a:chExt cx="1166781" cy="1166781"/>
          </a:xfrm>
        </p:grpSpPr>
        <p:sp>
          <p:nvSpPr>
            <p:cNvPr id="54" name="椭圆 53"/>
            <p:cNvSpPr/>
            <p:nvPr/>
          </p:nvSpPr>
          <p:spPr>
            <a:xfrm>
              <a:off x="5512610" y="4547410"/>
              <a:ext cx="1166781" cy="1166781"/>
            </a:xfrm>
            <a:prstGeom prst="ellipse">
              <a:avLst/>
            </a:prstGeom>
            <a:gradFill>
              <a:gsLst>
                <a:gs pos="100000">
                  <a:schemeClr val="bg1"/>
                </a:gs>
                <a:gs pos="0">
                  <a:schemeClr val="bg1">
                    <a:lumMod val="70000"/>
                  </a:schemeClr>
                </a:gs>
              </a:gsLst>
              <a:lin ang="2700000" scaled="1"/>
            </a:gradFill>
            <a:ln w="19050"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80000"/>
                    </a:schemeClr>
                  </a:gs>
                </a:gsLst>
                <a:lin ang="2700000" scaled="1"/>
                <a:tileRect/>
              </a:gradFill>
            </a:ln>
            <a:effectLst>
              <a:outerShdw blurRad="203200" dist="101600" dir="2700000" algn="tl" rotWithShape="0">
                <a:prstClr val="black">
                  <a:alpha val="3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sp>
          <p:nvSpPr>
            <p:cNvPr id="55" name="椭圆 54"/>
            <p:cNvSpPr/>
            <p:nvPr/>
          </p:nvSpPr>
          <p:spPr>
            <a:xfrm>
              <a:off x="5645696" y="4680496"/>
              <a:ext cx="900609" cy="900609"/>
            </a:xfrm>
            <a:prstGeom prst="ellipse">
              <a:avLst/>
            </a:prstGeom>
            <a:solidFill>
              <a:srgbClr val="0070C0"/>
            </a:solidFill>
            <a:ln w="15875">
              <a:gradFill flip="none" rotWithShape="1">
                <a:gsLst>
                  <a:gs pos="0">
                    <a:schemeClr val="bg1">
                      <a:lumMod val="65000"/>
                    </a:schemeClr>
                  </a:gs>
                  <a:gs pos="100000">
                    <a:schemeClr val="bg1">
                      <a:lumMod val="95000"/>
                      <a:lumOff val="5000"/>
                    </a:schemeClr>
                  </a:gs>
                </a:gsLst>
                <a:lin ang="2700000" scaled="1"/>
                <a:tileRect/>
              </a:gradFill>
            </a:ln>
            <a:effectLst>
              <a:innerShdw blurRad="76200" dist="381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grpSp>
          <p:nvGrpSpPr>
            <p:cNvPr id="56" name="组合 55"/>
            <p:cNvGrpSpPr/>
            <p:nvPr/>
          </p:nvGrpSpPr>
          <p:grpSpPr>
            <a:xfrm>
              <a:off x="5930425" y="4950620"/>
              <a:ext cx="331151" cy="360360"/>
              <a:chOff x="4873620" y="1965325"/>
              <a:chExt cx="269882" cy="293688"/>
            </a:xfrm>
            <a:solidFill>
              <a:schemeClr val="bg1"/>
            </a:solidFill>
            <a:effectLst/>
          </p:grpSpPr>
          <p:sp>
            <p:nvSpPr>
              <p:cNvPr id="57" name="Freeform 502"/>
              <p:cNvSpPr/>
              <p:nvPr/>
            </p:nvSpPr>
            <p:spPr bwMode="auto">
              <a:xfrm>
                <a:off x="4873620" y="2127250"/>
                <a:ext cx="112713" cy="131763"/>
              </a:xfrm>
              <a:custGeom>
                <a:avLst/>
                <a:gdLst>
                  <a:gd name="T0" fmla="*/ 2 w 30"/>
                  <a:gd name="T1" fmla="*/ 0 h 35"/>
                  <a:gd name="T2" fmla="*/ 28 w 30"/>
                  <a:gd name="T3" fmla="*/ 0 h 35"/>
                  <a:gd name="T4" fmla="*/ 30 w 30"/>
                  <a:gd name="T5" fmla="*/ 1 h 35"/>
                  <a:gd name="T6" fmla="*/ 28 w 30"/>
                  <a:gd name="T7" fmla="*/ 3 h 35"/>
                  <a:gd name="T8" fmla="*/ 3 w 30"/>
                  <a:gd name="T9" fmla="*/ 3 h 35"/>
                  <a:gd name="T10" fmla="*/ 3 w 30"/>
                  <a:gd name="T11" fmla="*/ 33 h 35"/>
                  <a:gd name="T12" fmla="*/ 2 w 30"/>
                  <a:gd name="T13" fmla="*/ 35 h 35"/>
                  <a:gd name="T14" fmla="*/ 0 w 30"/>
                  <a:gd name="T15" fmla="*/ 33 h 35"/>
                  <a:gd name="T16" fmla="*/ 0 w 30"/>
                  <a:gd name="T17" fmla="*/ 1 h 35"/>
                  <a:gd name="T18" fmla="*/ 2 w 30"/>
                  <a:gd name="T19" fmla="*/ 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0" h="35">
                    <a:moveTo>
                      <a:pt x="2" y="0"/>
                    </a:moveTo>
                    <a:cubicBezTo>
                      <a:pt x="28" y="0"/>
                      <a:pt x="28" y="0"/>
                      <a:pt x="28" y="0"/>
                    </a:cubicBezTo>
                    <a:cubicBezTo>
                      <a:pt x="29" y="0"/>
                      <a:pt x="30" y="1"/>
                      <a:pt x="30" y="1"/>
                    </a:cubicBezTo>
                    <a:cubicBezTo>
                      <a:pt x="30" y="2"/>
                      <a:pt x="29" y="3"/>
                      <a:pt x="28" y="3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33"/>
                      <a:pt x="3" y="33"/>
                      <a:pt x="3" y="33"/>
                    </a:cubicBezTo>
                    <a:cubicBezTo>
                      <a:pt x="3" y="34"/>
                      <a:pt x="3" y="35"/>
                      <a:pt x="2" y="35"/>
                    </a:cubicBezTo>
                    <a:cubicBezTo>
                      <a:pt x="1" y="35"/>
                      <a:pt x="0" y="34"/>
                      <a:pt x="0" y="33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1" y="0"/>
                      <a:pt x="2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prstClr val="black"/>
                  </a:solidFill>
                  <a:latin typeface="+mn-lt"/>
                  <a:ea typeface="+mn-ea"/>
                  <a:cs typeface="+mn-ea"/>
                  <a:sym typeface="+mn-lt"/>
                </a:endParaRPr>
              </a:p>
            </p:txBody>
          </p:sp>
          <p:sp>
            <p:nvSpPr>
              <p:cNvPr id="58" name="Freeform 503"/>
              <p:cNvSpPr/>
              <p:nvPr/>
            </p:nvSpPr>
            <p:spPr bwMode="auto">
              <a:xfrm>
                <a:off x="4884737" y="1973263"/>
                <a:ext cx="41275" cy="146050"/>
              </a:xfrm>
              <a:custGeom>
                <a:avLst/>
                <a:gdLst>
                  <a:gd name="T0" fmla="*/ 11 w 11"/>
                  <a:gd name="T1" fmla="*/ 34 h 39"/>
                  <a:gd name="T2" fmla="*/ 11 w 11"/>
                  <a:gd name="T3" fmla="*/ 6 h 39"/>
                  <a:gd name="T4" fmla="*/ 5 w 11"/>
                  <a:gd name="T5" fmla="*/ 0 h 39"/>
                  <a:gd name="T6" fmla="*/ 0 w 11"/>
                  <a:gd name="T7" fmla="*/ 6 h 39"/>
                  <a:gd name="T8" fmla="*/ 0 w 11"/>
                  <a:gd name="T9" fmla="*/ 34 h 39"/>
                  <a:gd name="T10" fmla="*/ 5 w 11"/>
                  <a:gd name="T11" fmla="*/ 39 h 39"/>
                  <a:gd name="T12" fmla="*/ 11 w 11"/>
                  <a:gd name="T13" fmla="*/ 34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" h="39">
                    <a:moveTo>
                      <a:pt x="11" y="34"/>
                    </a:moveTo>
                    <a:cubicBezTo>
                      <a:pt x="11" y="6"/>
                      <a:pt x="11" y="6"/>
                      <a:pt x="11" y="6"/>
                    </a:cubicBezTo>
                    <a:cubicBezTo>
                      <a:pt x="11" y="3"/>
                      <a:pt x="9" y="0"/>
                      <a:pt x="5" y="0"/>
                    </a:cubicBezTo>
                    <a:cubicBezTo>
                      <a:pt x="2" y="0"/>
                      <a:pt x="0" y="3"/>
                      <a:pt x="0" y="6"/>
                    </a:cubicBezTo>
                    <a:cubicBezTo>
                      <a:pt x="0" y="34"/>
                      <a:pt x="0" y="34"/>
                      <a:pt x="0" y="34"/>
                    </a:cubicBezTo>
                    <a:cubicBezTo>
                      <a:pt x="0" y="37"/>
                      <a:pt x="2" y="39"/>
                      <a:pt x="5" y="39"/>
                    </a:cubicBezTo>
                    <a:cubicBezTo>
                      <a:pt x="9" y="39"/>
                      <a:pt x="11" y="37"/>
                      <a:pt x="11" y="3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prstClr val="black"/>
                  </a:solidFill>
                  <a:latin typeface="+mn-lt"/>
                  <a:ea typeface="+mn-ea"/>
                  <a:cs typeface="+mn-ea"/>
                  <a:sym typeface="+mn-lt"/>
                </a:endParaRPr>
              </a:p>
            </p:txBody>
          </p:sp>
          <p:sp>
            <p:nvSpPr>
              <p:cNvPr id="59" name="Freeform 504"/>
              <p:cNvSpPr/>
              <p:nvPr/>
            </p:nvSpPr>
            <p:spPr bwMode="auto">
              <a:xfrm>
                <a:off x="4940303" y="1965325"/>
                <a:ext cx="177800" cy="293688"/>
              </a:xfrm>
              <a:custGeom>
                <a:avLst/>
                <a:gdLst>
                  <a:gd name="T0" fmla="*/ 5 w 47"/>
                  <a:gd name="T1" fmla="*/ 69 h 78"/>
                  <a:gd name="T2" fmla="*/ 6 w 47"/>
                  <a:gd name="T3" fmla="*/ 77 h 78"/>
                  <a:gd name="T4" fmla="*/ 9 w 47"/>
                  <a:gd name="T5" fmla="*/ 78 h 78"/>
                  <a:gd name="T6" fmla="*/ 14 w 47"/>
                  <a:gd name="T7" fmla="*/ 76 h 78"/>
                  <a:gd name="T8" fmla="*/ 26 w 47"/>
                  <a:gd name="T9" fmla="*/ 57 h 78"/>
                  <a:gd name="T10" fmla="*/ 46 w 47"/>
                  <a:gd name="T11" fmla="*/ 57 h 78"/>
                  <a:gd name="T12" fmla="*/ 47 w 47"/>
                  <a:gd name="T13" fmla="*/ 56 h 78"/>
                  <a:gd name="T14" fmla="*/ 47 w 47"/>
                  <a:gd name="T15" fmla="*/ 42 h 78"/>
                  <a:gd name="T16" fmla="*/ 32 w 47"/>
                  <a:gd name="T17" fmla="*/ 19 h 78"/>
                  <a:gd name="T18" fmla="*/ 30 w 47"/>
                  <a:gd name="T19" fmla="*/ 20 h 78"/>
                  <a:gd name="T20" fmla="*/ 35 w 47"/>
                  <a:gd name="T21" fmla="*/ 10 h 78"/>
                  <a:gd name="T22" fmla="*/ 24 w 47"/>
                  <a:gd name="T23" fmla="*/ 0 h 78"/>
                  <a:gd name="T24" fmla="*/ 14 w 47"/>
                  <a:gd name="T25" fmla="*/ 10 h 78"/>
                  <a:gd name="T26" fmla="*/ 24 w 47"/>
                  <a:gd name="T27" fmla="*/ 21 h 78"/>
                  <a:gd name="T28" fmla="*/ 27 w 47"/>
                  <a:gd name="T29" fmla="*/ 20 h 78"/>
                  <a:gd name="T30" fmla="*/ 21 w 47"/>
                  <a:gd name="T31" fmla="*/ 27 h 78"/>
                  <a:gd name="T32" fmla="*/ 5 w 47"/>
                  <a:gd name="T33" fmla="*/ 31 h 78"/>
                  <a:gd name="T34" fmla="*/ 1 w 47"/>
                  <a:gd name="T35" fmla="*/ 34 h 78"/>
                  <a:gd name="T36" fmla="*/ 1 w 47"/>
                  <a:gd name="T37" fmla="*/ 38 h 78"/>
                  <a:gd name="T38" fmla="*/ 6 w 47"/>
                  <a:gd name="T39" fmla="*/ 42 h 78"/>
                  <a:gd name="T40" fmla="*/ 8 w 47"/>
                  <a:gd name="T41" fmla="*/ 42 h 78"/>
                  <a:gd name="T42" fmla="*/ 17 w 47"/>
                  <a:gd name="T43" fmla="*/ 40 h 78"/>
                  <a:gd name="T44" fmla="*/ 17 w 47"/>
                  <a:gd name="T45" fmla="*/ 43 h 78"/>
                  <a:gd name="T46" fmla="*/ 17 w 47"/>
                  <a:gd name="T47" fmla="*/ 47 h 78"/>
                  <a:gd name="T48" fmla="*/ 5 w 47"/>
                  <a:gd name="T49" fmla="*/ 69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47" h="78">
                    <a:moveTo>
                      <a:pt x="5" y="69"/>
                    </a:moveTo>
                    <a:cubicBezTo>
                      <a:pt x="3" y="72"/>
                      <a:pt x="3" y="76"/>
                      <a:pt x="6" y="77"/>
                    </a:cubicBezTo>
                    <a:cubicBezTo>
                      <a:pt x="7" y="78"/>
                      <a:pt x="8" y="78"/>
                      <a:pt x="9" y="78"/>
                    </a:cubicBezTo>
                    <a:cubicBezTo>
                      <a:pt x="11" y="78"/>
                      <a:pt x="13" y="77"/>
                      <a:pt x="14" y="76"/>
                    </a:cubicBezTo>
                    <a:cubicBezTo>
                      <a:pt x="26" y="57"/>
                      <a:pt x="26" y="57"/>
                      <a:pt x="26" y="57"/>
                    </a:cubicBezTo>
                    <a:cubicBezTo>
                      <a:pt x="46" y="57"/>
                      <a:pt x="46" y="57"/>
                      <a:pt x="46" y="57"/>
                    </a:cubicBezTo>
                    <a:cubicBezTo>
                      <a:pt x="47" y="57"/>
                      <a:pt x="47" y="57"/>
                      <a:pt x="47" y="56"/>
                    </a:cubicBezTo>
                    <a:cubicBezTo>
                      <a:pt x="47" y="42"/>
                      <a:pt x="47" y="42"/>
                      <a:pt x="47" y="42"/>
                    </a:cubicBezTo>
                    <a:cubicBezTo>
                      <a:pt x="47" y="29"/>
                      <a:pt x="41" y="19"/>
                      <a:pt x="32" y="19"/>
                    </a:cubicBezTo>
                    <a:cubicBezTo>
                      <a:pt x="31" y="19"/>
                      <a:pt x="30" y="19"/>
                      <a:pt x="30" y="20"/>
                    </a:cubicBezTo>
                    <a:cubicBezTo>
                      <a:pt x="33" y="18"/>
                      <a:pt x="35" y="14"/>
                      <a:pt x="35" y="10"/>
                    </a:cubicBezTo>
                    <a:cubicBezTo>
                      <a:pt x="35" y="5"/>
                      <a:pt x="30" y="0"/>
                      <a:pt x="24" y="0"/>
                    </a:cubicBezTo>
                    <a:cubicBezTo>
                      <a:pt x="19" y="0"/>
                      <a:pt x="14" y="5"/>
                      <a:pt x="14" y="10"/>
                    </a:cubicBezTo>
                    <a:cubicBezTo>
                      <a:pt x="14" y="16"/>
                      <a:pt x="19" y="21"/>
                      <a:pt x="24" y="21"/>
                    </a:cubicBezTo>
                    <a:cubicBezTo>
                      <a:pt x="25" y="21"/>
                      <a:pt x="26" y="21"/>
                      <a:pt x="27" y="20"/>
                    </a:cubicBezTo>
                    <a:cubicBezTo>
                      <a:pt x="25" y="22"/>
                      <a:pt x="23" y="24"/>
                      <a:pt x="21" y="27"/>
                    </a:cubicBezTo>
                    <a:cubicBezTo>
                      <a:pt x="5" y="31"/>
                      <a:pt x="5" y="31"/>
                      <a:pt x="5" y="31"/>
                    </a:cubicBezTo>
                    <a:cubicBezTo>
                      <a:pt x="3" y="32"/>
                      <a:pt x="2" y="32"/>
                      <a:pt x="1" y="34"/>
                    </a:cubicBezTo>
                    <a:cubicBezTo>
                      <a:pt x="1" y="35"/>
                      <a:pt x="0" y="37"/>
                      <a:pt x="1" y="38"/>
                    </a:cubicBezTo>
                    <a:cubicBezTo>
                      <a:pt x="1" y="41"/>
                      <a:pt x="4" y="42"/>
                      <a:pt x="6" y="42"/>
                    </a:cubicBezTo>
                    <a:cubicBezTo>
                      <a:pt x="7" y="42"/>
                      <a:pt x="7" y="42"/>
                      <a:pt x="8" y="42"/>
                    </a:cubicBezTo>
                    <a:cubicBezTo>
                      <a:pt x="17" y="40"/>
                      <a:pt x="17" y="40"/>
                      <a:pt x="17" y="40"/>
                    </a:cubicBezTo>
                    <a:cubicBezTo>
                      <a:pt x="17" y="41"/>
                      <a:pt x="17" y="42"/>
                      <a:pt x="17" y="43"/>
                    </a:cubicBezTo>
                    <a:cubicBezTo>
                      <a:pt x="17" y="47"/>
                      <a:pt x="17" y="47"/>
                      <a:pt x="17" y="47"/>
                    </a:cubicBezTo>
                    <a:lnTo>
                      <a:pt x="5" y="6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prstClr val="black"/>
                  </a:solidFill>
                  <a:latin typeface="+mn-lt"/>
                  <a:ea typeface="+mn-ea"/>
                  <a:cs typeface="+mn-ea"/>
                  <a:sym typeface="+mn-lt"/>
                </a:endParaRPr>
              </a:p>
            </p:txBody>
          </p:sp>
          <p:sp>
            <p:nvSpPr>
              <p:cNvPr id="60" name="Freeform 505"/>
              <p:cNvSpPr/>
              <p:nvPr/>
            </p:nvSpPr>
            <p:spPr bwMode="auto">
              <a:xfrm>
                <a:off x="5046664" y="2093913"/>
                <a:ext cx="96838" cy="112713"/>
              </a:xfrm>
              <a:custGeom>
                <a:avLst/>
                <a:gdLst>
                  <a:gd name="T0" fmla="*/ 1 w 26"/>
                  <a:gd name="T1" fmla="*/ 27 h 30"/>
                  <a:gd name="T2" fmla="*/ 23 w 26"/>
                  <a:gd name="T3" fmla="*/ 27 h 30"/>
                  <a:gd name="T4" fmla="*/ 23 w 26"/>
                  <a:gd name="T5" fmla="*/ 2 h 30"/>
                  <a:gd name="T6" fmla="*/ 24 w 26"/>
                  <a:gd name="T7" fmla="*/ 0 h 30"/>
                  <a:gd name="T8" fmla="*/ 26 w 26"/>
                  <a:gd name="T9" fmla="*/ 2 h 30"/>
                  <a:gd name="T10" fmla="*/ 26 w 26"/>
                  <a:gd name="T11" fmla="*/ 28 h 30"/>
                  <a:gd name="T12" fmla="*/ 24 w 26"/>
                  <a:gd name="T13" fmla="*/ 30 h 30"/>
                  <a:gd name="T14" fmla="*/ 1 w 26"/>
                  <a:gd name="T15" fmla="*/ 30 h 30"/>
                  <a:gd name="T16" fmla="*/ 0 w 26"/>
                  <a:gd name="T17" fmla="*/ 28 h 30"/>
                  <a:gd name="T18" fmla="*/ 1 w 26"/>
                  <a:gd name="T19" fmla="*/ 27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6" h="30">
                    <a:moveTo>
                      <a:pt x="1" y="27"/>
                    </a:moveTo>
                    <a:cubicBezTo>
                      <a:pt x="23" y="27"/>
                      <a:pt x="23" y="27"/>
                      <a:pt x="23" y="27"/>
                    </a:cubicBezTo>
                    <a:cubicBezTo>
                      <a:pt x="23" y="2"/>
                      <a:pt x="23" y="2"/>
                      <a:pt x="23" y="2"/>
                    </a:cubicBezTo>
                    <a:cubicBezTo>
                      <a:pt x="23" y="1"/>
                      <a:pt x="23" y="0"/>
                      <a:pt x="24" y="0"/>
                    </a:cubicBezTo>
                    <a:cubicBezTo>
                      <a:pt x="25" y="0"/>
                      <a:pt x="26" y="1"/>
                      <a:pt x="26" y="2"/>
                    </a:cubicBezTo>
                    <a:cubicBezTo>
                      <a:pt x="26" y="28"/>
                      <a:pt x="26" y="28"/>
                      <a:pt x="26" y="28"/>
                    </a:cubicBezTo>
                    <a:cubicBezTo>
                      <a:pt x="26" y="29"/>
                      <a:pt x="25" y="30"/>
                      <a:pt x="24" y="30"/>
                    </a:cubicBezTo>
                    <a:cubicBezTo>
                      <a:pt x="1" y="30"/>
                      <a:pt x="1" y="30"/>
                      <a:pt x="1" y="30"/>
                    </a:cubicBezTo>
                    <a:cubicBezTo>
                      <a:pt x="0" y="30"/>
                      <a:pt x="0" y="29"/>
                      <a:pt x="0" y="28"/>
                    </a:cubicBezTo>
                    <a:cubicBezTo>
                      <a:pt x="0" y="27"/>
                      <a:pt x="0" y="27"/>
                      <a:pt x="1" y="2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prstClr val="black"/>
                  </a:solidFill>
                  <a:latin typeface="+mn-lt"/>
                  <a:ea typeface="+mn-ea"/>
                  <a:cs typeface="+mn-ea"/>
                  <a:sym typeface="+mn-lt"/>
                </a:endParaRPr>
              </a:p>
            </p:txBody>
          </p:sp>
        </p:grpSp>
      </p:grpSp>
      <p:grpSp>
        <p:nvGrpSpPr>
          <p:cNvPr id="61" name="组合 60"/>
          <p:cNvGrpSpPr/>
          <p:nvPr/>
        </p:nvGrpSpPr>
        <p:grpSpPr>
          <a:xfrm>
            <a:off x="1170169" y="4387549"/>
            <a:ext cx="3053080" cy="521970"/>
            <a:chOff x="224910" y="3593783"/>
            <a:chExt cx="3053080" cy="521970"/>
          </a:xfrm>
        </p:grpSpPr>
        <p:sp>
          <p:nvSpPr>
            <p:cNvPr id="62" name="文本框 45"/>
            <p:cNvSpPr txBox="1"/>
            <p:nvPr/>
          </p:nvSpPr>
          <p:spPr>
            <a:xfrm>
              <a:off x="224910" y="3593783"/>
              <a:ext cx="1783715" cy="5219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b="1" dirty="0">
                  <a:solidFill>
                    <a:srgbClr val="0070C0"/>
                  </a:solidFill>
                  <a:latin typeface="+mn-lt"/>
                  <a:ea typeface="+mn-ea"/>
                  <a:cs typeface="+mn-ea"/>
                  <a:sym typeface="+mn-lt"/>
                </a:rPr>
                <a:t>04</a:t>
              </a:r>
              <a:endParaRPr lang="zh-CN" altLang="en-US" sz="2800" b="1" dirty="0">
                <a:solidFill>
                  <a:srgbClr val="0070C0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63" name="文本框 46"/>
            <p:cNvSpPr txBox="1"/>
            <p:nvPr/>
          </p:nvSpPr>
          <p:spPr>
            <a:xfrm>
              <a:off x="1326000" y="3696018"/>
              <a:ext cx="1951990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defRPr sz="1800">
                  <a:solidFill>
                    <a:srgbClr val="000000"/>
                  </a:solidFill>
                  <a:uFillTx/>
                </a:defRPr>
              </a:pPr>
              <a:r>
                <a:rPr lang="zh-CN" altLang="en-US" b="1" dirty="0">
                  <a:solidFill>
                    <a:srgbClr val="0070C0"/>
                  </a:solidFill>
                  <a:uFill>
                    <a:solidFill>
                      <a:srgbClr val="595959"/>
                    </a:solidFill>
                  </a:uFill>
                  <a:latin typeface="+mn-lt"/>
                  <a:ea typeface="+mn-ea"/>
                  <a:cs typeface="+mn-ea"/>
                  <a:sym typeface="+mn-lt"/>
                </a:rPr>
                <a:t> </a:t>
              </a:r>
              <a:r>
                <a:rPr lang="en-US" altLang="zh-CN" b="1" dirty="0">
                  <a:solidFill>
                    <a:srgbClr val="0070C0"/>
                  </a:solidFill>
                  <a:uFill>
                    <a:solidFill>
                      <a:srgbClr val="595959"/>
                    </a:solidFill>
                  </a:u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+mn-lt"/>
                </a:rPr>
                <a:t>Factory price</a:t>
              </a:r>
              <a:endParaRPr lang="en-US" altLang="zh-CN" b="1" dirty="0">
                <a:solidFill>
                  <a:srgbClr val="0070C0"/>
                </a:solidFill>
                <a:uFill>
                  <a:solidFill>
                    <a:srgbClr val="595959"/>
                  </a:solidFill>
                </a:uFill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grpSp>
        <p:nvGrpSpPr>
          <p:cNvPr id="65" name="组合 64"/>
          <p:cNvGrpSpPr/>
          <p:nvPr/>
        </p:nvGrpSpPr>
        <p:grpSpPr>
          <a:xfrm>
            <a:off x="7863593" y="1917626"/>
            <a:ext cx="3635375" cy="523220"/>
            <a:chOff x="1258030" y="3593783"/>
            <a:chExt cx="3635375" cy="523220"/>
          </a:xfrm>
        </p:grpSpPr>
        <p:sp>
          <p:nvSpPr>
            <p:cNvPr id="66" name="文本框 49"/>
            <p:cNvSpPr txBox="1"/>
            <p:nvPr/>
          </p:nvSpPr>
          <p:spPr>
            <a:xfrm>
              <a:off x="1258030" y="3593783"/>
              <a:ext cx="87079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b="1" dirty="0">
                  <a:solidFill>
                    <a:srgbClr val="0070C0"/>
                  </a:solidFill>
                  <a:latin typeface="+mn-lt"/>
                  <a:ea typeface="+mn-ea"/>
                  <a:cs typeface="+mn-ea"/>
                  <a:sym typeface="+mn-lt"/>
                </a:rPr>
                <a:t>02</a:t>
              </a:r>
              <a:endParaRPr lang="zh-CN" altLang="en-US" sz="2800" b="1" dirty="0">
                <a:solidFill>
                  <a:srgbClr val="0070C0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67" name="文本框 50"/>
            <p:cNvSpPr txBox="1"/>
            <p:nvPr/>
          </p:nvSpPr>
          <p:spPr>
            <a:xfrm>
              <a:off x="1799050" y="3696018"/>
              <a:ext cx="3094355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defRPr sz="1800">
                  <a:solidFill>
                    <a:srgbClr val="000000"/>
                  </a:solidFill>
                  <a:uFillTx/>
                </a:defRPr>
              </a:pPr>
              <a:r>
                <a:rPr lang="zh-CN" altLang="en-US" b="1" dirty="0">
                  <a:solidFill>
                    <a:srgbClr val="0070C0"/>
                  </a:solidFill>
                  <a:uFill>
                    <a:solidFill>
                      <a:srgbClr val="595959"/>
                    </a:solidFill>
                  </a:uFill>
                  <a:latin typeface="+mn-lt"/>
                  <a:ea typeface="+mn-ea"/>
                  <a:cs typeface="+mn-ea"/>
                  <a:sym typeface="+mn-lt"/>
                </a:rPr>
                <a:t> </a:t>
              </a:r>
              <a:r>
                <a:rPr lang="en-US" altLang="zh-CN" b="1" dirty="0">
                  <a:solidFill>
                    <a:srgbClr val="0070C0"/>
                  </a:solidFill>
                  <a:uFill>
                    <a:solidFill>
                      <a:srgbClr val="595959"/>
                    </a:solidFill>
                  </a:u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+mn-lt"/>
                </a:rPr>
                <a:t>Free Design Artwork</a:t>
              </a:r>
              <a:endParaRPr lang="en-US" altLang="zh-CN" b="1" dirty="0">
                <a:solidFill>
                  <a:srgbClr val="0070C0"/>
                </a:solidFill>
                <a:uFill>
                  <a:solidFill>
                    <a:srgbClr val="595959"/>
                  </a:solidFill>
                </a:uFill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grpSp>
        <p:nvGrpSpPr>
          <p:cNvPr id="69" name="组合 68"/>
          <p:cNvGrpSpPr/>
          <p:nvPr/>
        </p:nvGrpSpPr>
        <p:grpSpPr>
          <a:xfrm>
            <a:off x="2638822" y="1197546"/>
            <a:ext cx="2434048" cy="523220"/>
            <a:chOff x="959864" y="3593783"/>
            <a:chExt cx="2434048" cy="523220"/>
          </a:xfrm>
        </p:grpSpPr>
        <p:sp>
          <p:nvSpPr>
            <p:cNvPr id="70" name="文本框 53"/>
            <p:cNvSpPr txBox="1"/>
            <p:nvPr/>
          </p:nvSpPr>
          <p:spPr>
            <a:xfrm>
              <a:off x="959864" y="3593783"/>
              <a:ext cx="87079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b="1" dirty="0">
                  <a:solidFill>
                    <a:srgbClr val="0070C0"/>
                  </a:solidFill>
                  <a:latin typeface="+mn-lt"/>
                  <a:ea typeface="+mn-ea"/>
                  <a:cs typeface="+mn-ea"/>
                  <a:sym typeface="+mn-lt"/>
                </a:rPr>
                <a:t>01</a:t>
              </a:r>
              <a:endParaRPr lang="zh-CN" altLang="en-US" sz="2800" b="1" dirty="0">
                <a:solidFill>
                  <a:srgbClr val="0070C0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71" name="文本框 54"/>
            <p:cNvSpPr txBox="1"/>
            <p:nvPr/>
          </p:nvSpPr>
          <p:spPr>
            <a:xfrm>
              <a:off x="1500902" y="3696239"/>
              <a:ext cx="1893010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defRPr sz="1800">
                  <a:solidFill>
                    <a:srgbClr val="000000"/>
                  </a:solidFill>
                  <a:uFillTx/>
                </a:defRPr>
              </a:pPr>
              <a:r>
                <a:rPr lang="zh-CN" altLang="en-US" b="1" dirty="0">
                  <a:solidFill>
                    <a:srgbClr val="0070C0"/>
                  </a:solidFill>
                  <a:uFill>
                    <a:solidFill>
                      <a:srgbClr val="595959"/>
                    </a:solidFill>
                  </a:uFill>
                  <a:latin typeface="+mn-lt"/>
                  <a:ea typeface="+mn-ea"/>
                  <a:cs typeface="+mn-ea"/>
                  <a:sym typeface="+mn-lt"/>
                </a:rPr>
                <a:t> </a:t>
              </a:r>
              <a:r>
                <a:rPr lang="en-US" altLang="zh-CN" b="1" dirty="0">
                  <a:solidFill>
                    <a:srgbClr val="0070C0"/>
                  </a:solidFill>
                  <a:uFill>
                    <a:solidFill>
                      <a:srgbClr val="595959"/>
                    </a:solidFill>
                  </a:u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+mn-lt"/>
                </a:rPr>
                <a:t>Free Samples</a:t>
              </a:r>
              <a:endParaRPr lang="en-US" altLang="zh-CN" b="1" dirty="0">
                <a:solidFill>
                  <a:srgbClr val="0070C0"/>
                </a:solidFill>
                <a:uFill>
                  <a:solidFill>
                    <a:srgbClr val="595959"/>
                  </a:solidFill>
                </a:u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+mn-lt"/>
              </a:endParaRPr>
            </a:p>
          </p:txBody>
        </p:sp>
      </p:grpSp>
      <p:grpSp>
        <p:nvGrpSpPr>
          <p:cNvPr id="73" name="组合 72"/>
          <p:cNvGrpSpPr/>
          <p:nvPr/>
        </p:nvGrpSpPr>
        <p:grpSpPr>
          <a:xfrm>
            <a:off x="6865685" y="5042462"/>
            <a:ext cx="2541889" cy="523220"/>
            <a:chOff x="1258030" y="3593783"/>
            <a:chExt cx="2541889" cy="523220"/>
          </a:xfrm>
        </p:grpSpPr>
        <p:sp>
          <p:nvSpPr>
            <p:cNvPr id="74" name="文本框 57"/>
            <p:cNvSpPr txBox="1"/>
            <p:nvPr/>
          </p:nvSpPr>
          <p:spPr>
            <a:xfrm>
              <a:off x="1258030" y="3593783"/>
              <a:ext cx="87079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b="1" dirty="0">
                  <a:solidFill>
                    <a:srgbClr val="0070C0"/>
                  </a:solidFill>
                  <a:latin typeface="+mn-lt"/>
                  <a:ea typeface="+mn-ea"/>
                  <a:cs typeface="+mn-ea"/>
                  <a:sym typeface="+mn-lt"/>
                </a:rPr>
                <a:t>03</a:t>
              </a:r>
              <a:endParaRPr lang="zh-CN" altLang="en-US" sz="2800" b="1" dirty="0">
                <a:solidFill>
                  <a:srgbClr val="0070C0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75" name="文本框 58"/>
            <p:cNvSpPr txBox="1"/>
            <p:nvPr/>
          </p:nvSpPr>
          <p:spPr>
            <a:xfrm>
              <a:off x="1799069" y="3696239"/>
              <a:ext cx="2000850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defRPr sz="1800">
                  <a:solidFill>
                    <a:srgbClr val="000000"/>
                  </a:solidFill>
                  <a:uFillTx/>
                </a:defRPr>
              </a:pPr>
              <a:r>
                <a:rPr lang="zh-CN" altLang="en-US" b="1" dirty="0">
                  <a:solidFill>
                    <a:srgbClr val="0070C0"/>
                  </a:solidFill>
                  <a:uFill>
                    <a:solidFill>
                      <a:srgbClr val="595959"/>
                    </a:solidFill>
                  </a:uFill>
                  <a:latin typeface="+mn-lt"/>
                  <a:ea typeface="+mn-ea"/>
                  <a:cs typeface="+mn-ea"/>
                  <a:sym typeface="+mn-lt"/>
                </a:rPr>
                <a:t> </a:t>
              </a:r>
              <a:r>
                <a:rPr lang="en-US" altLang="zh-CN" b="1" dirty="0">
                  <a:solidFill>
                    <a:srgbClr val="0070C0"/>
                  </a:solidFill>
                  <a:uFill>
                    <a:solidFill>
                      <a:srgbClr val="595959"/>
                    </a:solidFill>
                  </a:u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+mn-lt"/>
                </a:rPr>
                <a:t>ODM/OEM</a:t>
              </a:r>
              <a:endParaRPr lang="en-US" altLang="zh-CN" b="1" dirty="0">
                <a:solidFill>
                  <a:srgbClr val="0070C0"/>
                </a:solidFill>
                <a:uFill>
                  <a:solidFill>
                    <a:srgbClr val="595959"/>
                  </a:solidFill>
                </a:u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+mn-lt"/>
              </a:endParaRPr>
            </a:p>
          </p:txBody>
        </p:sp>
      </p:grpSp>
      <p:grpSp>
        <p:nvGrpSpPr>
          <p:cNvPr id="77" name="组合 76"/>
          <p:cNvGrpSpPr/>
          <p:nvPr/>
        </p:nvGrpSpPr>
        <p:grpSpPr>
          <a:xfrm>
            <a:off x="4708986" y="3113217"/>
            <a:ext cx="2490880" cy="1030833"/>
            <a:chOff x="4850560" y="2723446"/>
            <a:chExt cx="2490880" cy="1030833"/>
          </a:xfrm>
        </p:grpSpPr>
        <p:sp>
          <p:nvSpPr>
            <p:cNvPr id="78" name="文本框 60"/>
            <p:cNvSpPr txBox="1"/>
            <p:nvPr/>
          </p:nvSpPr>
          <p:spPr>
            <a:xfrm>
              <a:off x="4850560" y="3324384"/>
              <a:ext cx="2490880" cy="4298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200" u="sng" dirty="0">
                  <a:solidFill>
                    <a:srgbClr val="0070C0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+mn-lt"/>
                  <a:ea typeface="+mn-ea"/>
                  <a:cs typeface="+mn-ea"/>
                  <a:sym typeface="+mn-lt"/>
                </a:rPr>
                <a:t>SERVICE</a:t>
              </a:r>
              <a:endParaRPr lang="en-US" sz="2200" u="sng" dirty="0">
                <a:solidFill>
                  <a:srgbClr val="0070C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79" name="Freeform 48"/>
            <p:cNvSpPr>
              <a:spLocks noEditPoints="1"/>
            </p:cNvSpPr>
            <p:nvPr/>
          </p:nvSpPr>
          <p:spPr bwMode="auto">
            <a:xfrm>
              <a:off x="5829190" y="2723446"/>
              <a:ext cx="547085" cy="595011"/>
            </a:xfrm>
            <a:custGeom>
              <a:avLst/>
              <a:gdLst>
                <a:gd name="T0" fmla="*/ 189 w 311"/>
                <a:gd name="T1" fmla="*/ 220 h 339"/>
                <a:gd name="T2" fmla="*/ 209 w 311"/>
                <a:gd name="T3" fmla="*/ 163 h 339"/>
                <a:gd name="T4" fmla="*/ 221 w 311"/>
                <a:gd name="T5" fmla="*/ 120 h 339"/>
                <a:gd name="T6" fmla="*/ 221 w 311"/>
                <a:gd name="T7" fmla="*/ 120 h 339"/>
                <a:gd name="T8" fmla="*/ 222 w 311"/>
                <a:gd name="T9" fmla="*/ 116 h 339"/>
                <a:gd name="T10" fmla="*/ 222 w 311"/>
                <a:gd name="T11" fmla="*/ 112 h 339"/>
                <a:gd name="T12" fmla="*/ 223 w 311"/>
                <a:gd name="T13" fmla="*/ 109 h 339"/>
                <a:gd name="T14" fmla="*/ 223 w 311"/>
                <a:gd name="T15" fmla="*/ 105 h 339"/>
                <a:gd name="T16" fmla="*/ 223 w 311"/>
                <a:gd name="T17" fmla="*/ 102 h 339"/>
                <a:gd name="T18" fmla="*/ 224 w 311"/>
                <a:gd name="T19" fmla="*/ 98 h 339"/>
                <a:gd name="T20" fmla="*/ 224 w 311"/>
                <a:gd name="T21" fmla="*/ 95 h 339"/>
                <a:gd name="T22" fmla="*/ 224 w 311"/>
                <a:gd name="T23" fmla="*/ 92 h 339"/>
                <a:gd name="T24" fmla="*/ 223 w 311"/>
                <a:gd name="T25" fmla="*/ 89 h 339"/>
                <a:gd name="T26" fmla="*/ 223 w 311"/>
                <a:gd name="T27" fmla="*/ 87 h 339"/>
                <a:gd name="T28" fmla="*/ 223 w 311"/>
                <a:gd name="T29" fmla="*/ 85 h 339"/>
                <a:gd name="T30" fmla="*/ 223 w 311"/>
                <a:gd name="T31" fmla="*/ 83 h 339"/>
                <a:gd name="T32" fmla="*/ 223 w 311"/>
                <a:gd name="T33" fmla="*/ 82 h 339"/>
                <a:gd name="T34" fmla="*/ 223 w 311"/>
                <a:gd name="T35" fmla="*/ 81 h 339"/>
                <a:gd name="T36" fmla="*/ 223 w 311"/>
                <a:gd name="T37" fmla="*/ 81 h 339"/>
                <a:gd name="T38" fmla="*/ 108 w 311"/>
                <a:gd name="T39" fmla="*/ 36 h 339"/>
                <a:gd name="T40" fmla="*/ 78 w 311"/>
                <a:gd name="T41" fmla="*/ 55 h 339"/>
                <a:gd name="T42" fmla="*/ 77 w 311"/>
                <a:gd name="T43" fmla="*/ 59 h 339"/>
                <a:gd name="T44" fmla="*/ 76 w 311"/>
                <a:gd name="T45" fmla="*/ 64 h 339"/>
                <a:gd name="T46" fmla="*/ 76 w 311"/>
                <a:gd name="T47" fmla="*/ 69 h 339"/>
                <a:gd name="T48" fmla="*/ 75 w 311"/>
                <a:gd name="T49" fmla="*/ 74 h 339"/>
                <a:gd name="T50" fmla="*/ 75 w 311"/>
                <a:gd name="T51" fmla="*/ 78 h 339"/>
                <a:gd name="T52" fmla="*/ 76 w 311"/>
                <a:gd name="T53" fmla="*/ 83 h 339"/>
                <a:gd name="T54" fmla="*/ 76 w 311"/>
                <a:gd name="T55" fmla="*/ 87 h 339"/>
                <a:gd name="T56" fmla="*/ 77 w 311"/>
                <a:gd name="T57" fmla="*/ 92 h 339"/>
                <a:gd name="T58" fmla="*/ 77 w 311"/>
                <a:gd name="T59" fmla="*/ 96 h 339"/>
                <a:gd name="T60" fmla="*/ 78 w 311"/>
                <a:gd name="T61" fmla="*/ 100 h 339"/>
                <a:gd name="T62" fmla="*/ 79 w 311"/>
                <a:gd name="T63" fmla="*/ 104 h 339"/>
                <a:gd name="T64" fmla="*/ 80 w 311"/>
                <a:gd name="T65" fmla="*/ 106 h 339"/>
                <a:gd name="T66" fmla="*/ 84 w 311"/>
                <a:gd name="T67" fmla="*/ 119 h 339"/>
                <a:gd name="T68" fmla="*/ 92 w 311"/>
                <a:gd name="T69" fmla="*/ 161 h 339"/>
                <a:gd name="T70" fmla="*/ 104 w 311"/>
                <a:gd name="T71" fmla="*/ 238 h 339"/>
                <a:gd name="T72" fmla="*/ 0 w 311"/>
                <a:gd name="T73" fmla="*/ 339 h 339"/>
                <a:gd name="T74" fmla="*/ 148 w 311"/>
                <a:gd name="T75" fmla="*/ 271 h 339"/>
                <a:gd name="T76" fmla="*/ 146 w 311"/>
                <a:gd name="T77" fmla="*/ 249 h 339"/>
                <a:gd name="T78" fmla="*/ 175 w 311"/>
                <a:gd name="T79" fmla="*/ 258 h 339"/>
                <a:gd name="T80" fmla="*/ 174 w 311"/>
                <a:gd name="T81" fmla="*/ 339 h 339"/>
                <a:gd name="T82" fmla="*/ 216 w 311"/>
                <a:gd name="T83" fmla="*/ 244 h 339"/>
                <a:gd name="T84" fmla="*/ 81 w 311"/>
                <a:gd name="T85" fmla="*/ 139 h 339"/>
                <a:gd name="T86" fmla="*/ 93 w 311"/>
                <a:gd name="T87" fmla="*/ 136 h 339"/>
                <a:gd name="T88" fmla="*/ 105 w 311"/>
                <a:gd name="T89" fmla="*/ 72 h 339"/>
                <a:gd name="T90" fmla="*/ 211 w 311"/>
                <a:gd name="T91" fmla="*/ 131 h 339"/>
                <a:gd name="T92" fmla="*/ 222 w 311"/>
                <a:gd name="T93" fmla="*/ 130 h 339"/>
                <a:gd name="T94" fmla="*/ 183 w 311"/>
                <a:gd name="T95" fmla="*/ 201 h 339"/>
                <a:gd name="T96" fmla="*/ 96 w 311"/>
                <a:gd name="T97" fmla="*/ 158 h 339"/>
                <a:gd name="T98" fmla="*/ 166 w 311"/>
                <a:gd name="T99" fmla="*/ 245 h 339"/>
                <a:gd name="T100" fmla="*/ 117 w 311"/>
                <a:gd name="T101" fmla="*/ 225 h 339"/>
                <a:gd name="T102" fmla="*/ 152 w 311"/>
                <a:gd name="T103" fmla="*/ 220 h 339"/>
                <a:gd name="T104" fmla="*/ 185 w 311"/>
                <a:gd name="T105" fmla="*/ 222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11" h="339">
                  <a:moveTo>
                    <a:pt x="216" y="244"/>
                  </a:moveTo>
                  <a:cubicBezTo>
                    <a:pt x="194" y="236"/>
                    <a:pt x="189" y="220"/>
                    <a:pt x="189" y="220"/>
                  </a:cubicBezTo>
                  <a:cubicBezTo>
                    <a:pt x="189" y="202"/>
                    <a:pt x="189" y="202"/>
                    <a:pt x="189" y="202"/>
                  </a:cubicBezTo>
                  <a:cubicBezTo>
                    <a:pt x="205" y="182"/>
                    <a:pt x="209" y="163"/>
                    <a:pt x="209" y="163"/>
                  </a:cubicBezTo>
                  <a:cubicBezTo>
                    <a:pt x="212" y="160"/>
                    <a:pt x="218" y="154"/>
                    <a:pt x="218" y="154"/>
                  </a:cubicBezTo>
                  <a:cubicBezTo>
                    <a:pt x="229" y="137"/>
                    <a:pt x="225" y="116"/>
                    <a:pt x="221" y="120"/>
                  </a:cubicBezTo>
                  <a:cubicBezTo>
                    <a:pt x="221" y="120"/>
                    <a:pt x="221" y="121"/>
                    <a:pt x="220" y="122"/>
                  </a:cubicBezTo>
                  <a:cubicBezTo>
                    <a:pt x="220" y="121"/>
                    <a:pt x="221" y="121"/>
                    <a:pt x="221" y="120"/>
                  </a:cubicBezTo>
                  <a:cubicBezTo>
                    <a:pt x="221" y="120"/>
                    <a:pt x="221" y="119"/>
                    <a:pt x="221" y="119"/>
                  </a:cubicBezTo>
                  <a:cubicBezTo>
                    <a:pt x="221" y="118"/>
                    <a:pt x="221" y="117"/>
                    <a:pt x="222" y="116"/>
                  </a:cubicBezTo>
                  <a:cubicBezTo>
                    <a:pt x="222" y="116"/>
                    <a:pt x="222" y="116"/>
                    <a:pt x="222" y="115"/>
                  </a:cubicBezTo>
                  <a:cubicBezTo>
                    <a:pt x="222" y="114"/>
                    <a:pt x="222" y="113"/>
                    <a:pt x="222" y="112"/>
                  </a:cubicBezTo>
                  <a:cubicBezTo>
                    <a:pt x="222" y="112"/>
                    <a:pt x="222" y="112"/>
                    <a:pt x="222" y="111"/>
                  </a:cubicBezTo>
                  <a:cubicBezTo>
                    <a:pt x="223" y="110"/>
                    <a:pt x="223" y="110"/>
                    <a:pt x="223" y="109"/>
                  </a:cubicBezTo>
                  <a:cubicBezTo>
                    <a:pt x="223" y="108"/>
                    <a:pt x="223" y="108"/>
                    <a:pt x="223" y="108"/>
                  </a:cubicBezTo>
                  <a:cubicBezTo>
                    <a:pt x="223" y="107"/>
                    <a:pt x="223" y="106"/>
                    <a:pt x="223" y="105"/>
                  </a:cubicBezTo>
                  <a:cubicBezTo>
                    <a:pt x="223" y="105"/>
                    <a:pt x="223" y="105"/>
                    <a:pt x="223" y="104"/>
                  </a:cubicBezTo>
                  <a:cubicBezTo>
                    <a:pt x="223" y="103"/>
                    <a:pt x="223" y="103"/>
                    <a:pt x="223" y="102"/>
                  </a:cubicBezTo>
                  <a:cubicBezTo>
                    <a:pt x="223" y="101"/>
                    <a:pt x="223" y="101"/>
                    <a:pt x="224" y="101"/>
                  </a:cubicBezTo>
                  <a:cubicBezTo>
                    <a:pt x="224" y="100"/>
                    <a:pt x="224" y="99"/>
                    <a:pt x="224" y="98"/>
                  </a:cubicBezTo>
                  <a:cubicBezTo>
                    <a:pt x="224" y="98"/>
                    <a:pt x="224" y="98"/>
                    <a:pt x="224" y="98"/>
                  </a:cubicBezTo>
                  <a:cubicBezTo>
                    <a:pt x="224" y="97"/>
                    <a:pt x="224" y="96"/>
                    <a:pt x="224" y="95"/>
                  </a:cubicBezTo>
                  <a:cubicBezTo>
                    <a:pt x="224" y="95"/>
                    <a:pt x="224" y="95"/>
                    <a:pt x="224" y="94"/>
                  </a:cubicBezTo>
                  <a:cubicBezTo>
                    <a:pt x="224" y="94"/>
                    <a:pt x="224" y="93"/>
                    <a:pt x="224" y="92"/>
                  </a:cubicBezTo>
                  <a:cubicBezTo>
                    <a:pt x="224" y="92"/>
                    <a:pt x="224" y="92"/>
                    <a:pt x="224" y="91"/>
                  </a:cubicBezTo>
                  <a:cubicBezTo>
                    <a:pt x="224" y="91"/>
                    <a:pt x="224" y="90"/>
                    <a:pt x="223" y="89"/>
                  </a:cubicBezTo>
                  <a:cubicBezTo>
                    <a:pt x="223" y="89"/>
                    <a:pt x="223" y="89"/>
                    <a:pt x="223" y="89"/>
                  </a:cubicBezTo>
                  <a:cubicBezTo>
                    <a:pt x="223" y="88"/>
                    <a:pt x="223" y="88"/>
                    <a:pt x="223" y="87"/>
                  </a:cubicBezTo>
                  <a:cubicBezTo>
                    <a:pt x="223" y="87"/>
                    <a:pt x="223" y="87"/>
                    <a:pt x="223" y="87"/>
                  </a:cubicBezTo>
                  <a:cubicBezTo>
                    <a:pt x="223" y="86"/>
                    <a:pt x="223" y="86"/>
                    <a:pt x="223" y="85"/>
                  </a:cubicBezTo>
                  <a:cubicBezTo>
                    <a:pt x="223" y="85"/>
                    <a:pt x="223" y="85"/>
                    <a:pt x="223" y="85"/>
                  </a:cubicBezTo>
                  <a:cubicBezTo>
                    <a:pt x="223" y="84"/>
                    <a:pt x="223" y="84"/>
                    <a:pt x="223" y="83"/>
                  </a:cubicBezTo>
                  <a:cubicBezTo>
                    <a:pt x="223" y="83"/>
                    <a:pt x="223" y="83"/>
                    <a:pt x="223" y="83"/>
                  </a:cubicBezTo>
                  <a:cubicBezTo>
                    <a:pt x="223" y="83"/>
                    <a:pt x="223" y="82"/>
                    <a:pt x="223" y="82"/>
                  </a:cubicBezTo>
                  <a:cubicBezTo>
                    <a:pt x="223" y="82"/>
                    <a:pt x="223" y="82"/>
                    <a:pt x="223" y="82"/>
                  </a:cubicBezTo>
                  <a:cubicBezTo>
                    <a:pt x="223" y="82"/>
                    <a:pt x="223" y="81"/>
                    <a:pt x="223" y="81"/>
                  </a:cubicBezTo>
                  <a:cubicBezTo>
                    <a:pt x="223" y="81"/>
                    <a:pt x="223" y="81"/>
                    <a:pt x="223" y="81"/>
                  </a:cubicBezTo>
                  <a:cubicBezTo>
                    <a:pt x="223" y="81"/>
                    <a:pt x="223" y="81"/>
                    <a:pt x="223" y="81"/>
                  </a:cubicBezTo>
                  <a:cubicBezTo>
                    <a:pt x="221" y="33"/>
                    <a:pt x="182" y="21"/>
                    <a:pt x="182" y="21"/>
                  </a:cubicBezTo>
                  <a:cubicBezTo>
                    <a:pt x="134" y="0"/>
                    <a:pt x="108" y="36"/>
                    <a:pt x="108" y="36"/>
                  </a:cubicBezTo>
                  <a:cubicBezTo>
                    <a:pt x="89" y="27"/>
                    <a:pt x="79" y="51"/>
                    <a:pt x="79" y="51"/>
                  </a:cubicBezTo>
                  <a:cubicBezTo>
                    <a:pt x="79" y="52"/>
                    <a:pt x="78" y="54"/>
                    <a:pt x="78" y="55"/>
                  </a:cubicBezTo>
                  <a:cubicBezTo>
                    <a:pt x="78" y="55"/>
                    <a:pt x="78" y="56"/>
                    <a:pt x="78" y="56"/>
                  </a:cubicBezTo>
                  <a:cubicBezTo>
                    <a:pt x="78" y="57"/>
                    <a:pt x="77" y="58"/>
                    <a:pt x="77" y="59"/>
                  </a:cubicBezTo>
                  <a:cubicBezTo>
                    <a:pt x="77" y="60"/>
                    <a:pt x="77" y="60"/>
                    <a:pt x="77" y="61"/>
                  </a:cubicBezTo>
                  <a:cubicBezTo>
                    <a:pt x="77" y="62"/>
                    <a:pt x="76" y="63"/>
                    <a:pt x="76" y="64"/>
                  </a:cubicBezTo>
                  <a:cubicBezTo>
                    <a:pt x="76" y="65"/>
                    <a:pt x="76" y="65"/>
                    <a:pt x="76" y="65"/>
                  </a:cubicBezTo>
                  <a:cubicBezTo>
                    <a:pt x="76" y="66"/>
                    <a:pt x="76" y="68"/>
                    <a:pt x="76" y="69"/>
                  </a:cubicBezTo>
                  <a:cubicBezTo>
                    <a:pt x="76" y="70"/>
                    <a:pt x="76" y="70"/>
                    <a:pt x="76" y="71"/>
                  </a:cubicBezTo>
                  <a:cubicBezTo>
                    <a:pt x="76" y="72"/>
                    <a:pt x="75" y="73"/>
                    <a:pt x="75" y="74"/>
                  </a:cubicBezTo>
                  <a:cubicBezTo>
                    <a:pt x="75" y="74"/>
                    <a:pt x="75" y="75"/>
                    <a:pt x="75" y="75"/>
                  </a:cubicBezTo>
                  <a:cubicBezTo>
                    <a:pt x="75" y="76"/>
                    <a:pt x="75" y="77"/>
                    <a:pt x="75" y="78"/>
                  </a:cubicBezTo>
                  <a:cubicBezTo>
                    <a:pt x="75" y="79"/>
                    <a:pt x="75" y="79"/>
                    <a:pt x="75" y="79"/>
                  </a:cubicBezTo>
                  <a:cubicBezTo>
                    <a:pt x="75" y="81"/>
                    <a:pt x="76" y="82"/>
                    <a:pt x="76" y="83"/>
                  </a:cubicBezTo>
                  <a:cubicBezTo>
                    <a:pt x="76" y="84"/>
                    <a:pt x="76" y="84"/>
                    <a:pt x="76" y="84"/>
                  </a:cubicBezTo>
                  <a:cubicBezTo>
                    <a:pt x="76" y="85"/>
                    <a:pt x="76" y="86"/>
                    <a:pt x="76" y="87"/>
                  </a:cubicBezTo>
                  <a:cubicBezTo>
                    <a:pt x="76" y="88"/>
                    <a:pt x="76" y="88"/>
                    <a:pt x="76" y="89"/>
                  </a:cubicBezTo>
                  <a:cubicBezTo>
                    <a:pt x="76" y="90"/>
                    <a:pt x="76" y="91"/>
                    <a:pt x="77" y="92"/>
                  </a:cubicBezTo>
                  <a:cubicBezTo>
                    <a:pt x="77" y="92"/>
                    <a:pt x="77" y="92"/>
                    <a:pt x="77" y="93"/>
                  </a:cubicBezTo>
                  <a:cubicBezTo>
                    <a:pt x="77" y="94"/>
                    <a:pt x="77" y="95"/>
                    <a:pt x="77" y="96"/>
                  </a:cubicBezTo>
                  <a:cubicBezTo>
                    <a:pt x="77" y="97"/>
                    <a:pt x="77" y="97"/>
                    <a:pt x="77" y="97"/>
                  </a:cubicBezTo>
                  <a:cubicBezTo>
                    <a:pt x="78" y="98"/>
                    <a:pt x="78" y="99"/>
                    <a:pt x="78" y="100"/>
                  </a:cubicBezTo>
                  <a:cubicBezTo>
                    <a:pt x="78" y="101"/>
                    <a:pt x="78" y="101"/>
                    <a:pt x="78" y="101"/>
                  </a:cubicBezTo>
                  <a:cubicBezTo>
                    <a:pt x="79" y="102"/>
                    <a:pt x="79" y="103"/>
                    <a:pt x="79" y="104"/>
                  </a:cubicBezTo>
                  <a:cubicBezTo>
                    <a:pt x="79" y="104"/>
                    <a:pt x="79" y="105"/>
                    <a:pt x="79" y="105"/>
                  </a:cubicBezTo>
                  <a:cubicBezTo>
                    <a:pt x="79" y="105"/>
                    <a:pt x="80" y="105"/>
                    <a:pt x="80" y="106"/>
                  </a:cubicBezTo>
                  <a:cubicBezTo>
                    <a:pt x="80" y="106"/>
                    <a:pt x="80" y="106"/>
                    <a:pt x="80" y="106"/>
                  </a:cubicBezTo>
                  <a:cubicBezTo>
                    <a:pt x="81" y="111"/>
                    <a:pt x="83" y="115"/>
                    <a:pt x="84" y="119"/>
                  </a:cubicBezTo>
                  <a:cubicBezTo>
                    <a:pt x="77" y="115"/>
                    <a:pt x="76" y="123"/>
                    <a:pt x="76" y="123"/>
                  </a:cubicBezTo>
                  <a:cubicBezTo>
                    <a:pt x="76" y="152"/>
                    <a:pt x="92" y="161"/>
                    <a:pt x="92" y="161"/>
                  </a:cubicBezTo>
                  <a:cubicBezTo>
                    <a:pt x="95" y="180"/>
                    <a:pt x="114" y="200"/>
                    <a:pt x="114" y="200"/>
                  </a:cubicBezTo>
                  <a:cubicBezTo>
                    <a:pt x="121" y="227"/>
                    <a:pt x="104" y="238"/>
                    <a:pt x="104" y="238"/>
                  </a:cubicBezTo>
                  <a:cubicBezTo>
                    <a:pt x="75" y="249"/>
                    <a:pt x="75" y="249"/>
                    <a:pt x="75" y="249"/>
                  </a:cubicBezTo>
                  <a:cubicBezTo>
                    <a:pt x="0" y="273"/>
                    <a:pt x="0" y="339"/>
                    <a:pt x="0" y="339"/>
                  </a:cubicBezTo>
                  <a:cubicBezTo>
                    <a:pt x="137" y="339"/>
                    <a:pt x="137" y="339"/>
                    <a:pt x="137" y="339"/>
                  </a:cubicBezTo>
                  <a:cubicBezTo>
                    <a:pt x="148" y="271"/>
                    <a:pt x="148" y="271"/>
                    <a:pt x="148" y="271"/>
                  </a:cubicBezTo>
                  <a:cubicBezTo>
                    <a:pt x="136" y="258"/>
                    <a:pt x="136" y="258"/>
                    <a:pt x="136" y="258"/>
                  </a:cubicBezTo>
                  <a:cubicBezTo>
                    <a:pt x="146" y="249"/>
                    <a:pt x="146" y="249"/>
                    <a:pt x="146" y="249"/>
                  </a:cubicBezTo>
                  <a:cubicBezTo>
                    <a:pt x="166" y="249"/>
                    <a:pt x="166" y="249"/>
                    <a:pt x="166" y="249"/>
                  </a:cubicBezTo>
                  <a:cubicBezTo>
                    <a:pt x="175" y="258"/>
                    <a:pt x="175" y="258"/>
                    <a:pt x="175" y="258"/>
                  </a:cubicBezTo>
                  <a:cubicBezTo>
                    <a:pt x="164" y="271"/>
                    <a:pt x="164" y="271"/>
                    <a:pt x="164" y="271"/>
                  </a:cubicBezTo>
                  <a:cubicBezTo>
                    <a:pt x="174" y="339"/>
                    <a:pt x="174" y="339"/>
                    <a:pt x="174" y="339"/>
                  </a:cubicBezTo>
                  <a:cubicBezTo>
                    <a:pt x="311" y="339"/>
                    <a:pt x="311" y="339"/>
                    <a:pt x="311" y="339"/>
                  </a:cubicBezTo>
                  <a:cubicBezTo>
                    <a:pt x="307" y="274"/>
                    <a:pt x="238" y="252"/>
                    <a:pt x="216" y="244"/>
                  </a:cubicBezTo>
                  <a:close/>
                  <a:moveTo>
                    <a:pt x="96" y="158"/>
                  </a:moveTo>
                  <a:cubicBezTo>
                    <a:pt x="94" y="157"/>
                    <a:pt x="86" y="153"/>
                    <a:pt x="81" y="139"/>
                  </a:cubicBezTo>
                  <a:cubicBezTo>
                    <a:pt x="81" y="139"/>
                    <a:pt x="77" y="124"/>
                    <a:pt x="81" y="123"/>
                  </a:cubicBezTo>
                  <a:cubicBezTo>
                    <a:pt x="81" y="123"/>
                    <a:pt x="86" y="119"/>
                    <a:pt x="93" y="136"/>
                  </a:cubicBezTo>
                  <a:cubicBezTo>
                    <a:pt x="94" y="139"/>
                    <a:pt x="96" y="142"/>
                    <a:pt x="97" y="143"/>
                  </a:cubicBezTo>
                  <a:cubicBezTo>
                    <a:pt x="97" y="143"/>
                    <a:pt x="82" y="98"/>
                    <a:pt x="105" y="72"/>
                  </a:cubicBezTo>
                  <a:cubicBezTo>
                    <a:pt x="105" y="72"/>
                    <a:pt x="155" y="137"/>
                    <a:pt x="211" y="104"/>
                  </a:cubicBezTo>
                  <a:cubicBezTo>
                    <a:pt x="211" y="131"/>
                    <a:pt x="211" y="131"/>
                    <a:pt x="211" y="131"/>
                  </a:cubicBezTo>
                  <a:cubicBezTo>
                    <a:pt x="211" y="138"/>
                    <a:pt x="211" y="143"/>
                    <a:pt x="215" y="136"/>
                  </a:cubicBezTo>
                  <a:cubicBezTo>
                    <a:pt x="222" y="120"/>
                    <a:pt x="222" y="130"/>
                    <a:pt x="222" y="130"/>
                  </a:cubicBezTo>
                  <a:cubicBezTo>
                    <a:pt x="220" y="148"/>
                    <a:pt x="212" y="156"/>
                    <a:pt x="206" y="161"/>
                  </a:cubicBezTo>
                  <a:cubicBezTo>
                    <a:pt x="201" y="176"/>
                    <a:pt x="193" y="190"/>
                    <a:pt x="183" y="201"/>
                  </a:cubicBezTo>
                  <a:cubicBezTo>
                    <a:pt x="152" y="236"/>
                    <a:pt x="121" y="201"/>
                    <a:pt x="121" y="201"/>
                  </a:cubicBezTo>
                  <a:cubicBezTo>
                    <a:pt x="109" y="191"/>
                    <a:pt x="101" y="175"/>
                    <a:pt x="96" y="158"/>
                  </a:cubicBezTo>
                  <a:close/>
                  <a:moveTo>
                    <a:pt x="185" y="222"/>
                  </a:moveTo>
                  <a:cubicBezTo>
                    <a:pt x="166" y="245"/>
                    <a:pt x="166" y="245"/>
                    <a:pt x="166" y="245"/>
                  </a:cubicBezTo>
                  <a:cubicBezTo>
                    <a:pt x="147" y="245"/>
                    <a:pt x="147" y="245"/>
                    <a:pt x="147" y="245"/>
                  </a:cubicBezTo>
                  <a:cubicBezTo>
                    <a:pt x="117" y="225"/>
                    <a:pt x="117" y="225"/>
                    <a:pt x="117" y="225"/>
                  </a:cubicBezTo>
                  <a:cubicBezTo>
                    <a:pt x="117" y="225"/>
                    <a:pt x="119" y="216"/>
                    <a:pt x="119" y="204"/>
                  </a:cubicBezTo>
                  <a:cubicBezTo>
                    <a:pt x="119" y="204"/>
                    <a:pt x="132" y="221"/>
                    <a:pt x="152" y="220"/>
                  </a:cubicBezTo>
                  <a:cubicBezTo>
                    <a:pt x="152" y="220"/>
                    <a:pt x="171" y="222"/>
                    <a:pt x="185" y="204"/>
                  </a:cubicBezTo>
                  <a:lnTo>
                    <a:pt x="185" y="222"/>
                  </a:lnTo>
                  <a:close/>
                </a:path>
              </a:pathLst>
            </a:custGeom>
            <a:solidFill>
              <a:srgbClr val="A7A9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1369695" y="476250"/>
            <a:ext cx="4063365" cy="47625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p>
            <a:r>
              <a:rPr lang="en-US" altLang="zh-CN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+mn-lt"/>
              </a:rPr>
              <a:t>Why Choose Us</a:t>
            </a:r>
            <a:endParaRPr lang="en-US" altLang="zh-CN" sz="2800" b="1" dirty="0" smtClean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  <a:sym typeface="+mn-lt"/>
            </a:endParaRPr>
          </a:p>
        </p:txBody>
      </p:sp>
      <p:pic>
        <p:nvPicPr>
          <p:cNvPr id="5" name="图片 4" descr="BA LOGO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71760" y="189230"/>
            <a:ext cx="1343025" cy="6381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 advClick="0" advTm="3000">
        <p14:vortex dir="r"/>
      </p:transition>
    </mc:Choice>
    <mc:Fallback>
      <p:transition spd="slow" advClick="0" advTm="3000">
        <p:fade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2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2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2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2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4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8" presetID="21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20" dur="13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10" presetClass="entr" presetSubtype="0" fill="hold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500"/>
                                            <p:tgtEl>
                                              <p:spTgt spid="7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4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25" presetID="2" presetClass="entr" presetSubtype="4" accel="70000" fill="hold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27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28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70000" fill="hold" nodeType="withEffect" p14:presetBounceEnd="40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31" dur="5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32" dur="5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70000" fill="hold" nodeType="withEffect" p14:presetBounceEnd="40000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35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36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70000" fill="hold" nodeType="withEffect" p14:presetBounceEnd="40000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39" dur="5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40" dur="5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1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42" presetID="16" presetClass="entr" presetSubtype="37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44" dur="500"/>
                                            <p:tgtEl>
                                              <p:spTgt spid="6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16" presetClass="entr" presetSubtype="37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47" dur="500"/>
                                            <p:tgtEl>
                                              <p:spTgt spid="6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8" presetID="16" presetClass="entr" presetSubtype="37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50" dur="5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1" presetID="16" presetClass="entr" presetSubtype="37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53" dur="500"/>
                                            <p:tgtEl>
                                              <p:spTgt spid="7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6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2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2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2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2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4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8" presetID="21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20" dur="13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10" presetClass="entr" presetSubtype="0" fill="hold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500"/>
                                            <p:tgtEl>
                                              <p:spTgt spid="7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4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25" presetID="2" presetClass="entr" presetSubtype="4" accel="7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accel="70000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5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5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accel="70000" fill="hold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accel="70000" fill="hold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5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5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1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42" presetID="16" presetClass="entr" presetSubtype="37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44" dur="500"/>
                                            <p:tgtEl>
                                              <p:spTgt spid="6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16" presetClass="entr" presetSubtype="37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47" dur="500"/>
                                            <p:tgtEl>
                                              <p:spTgt spid="6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8" presetID="16" presetClass="entr" presetSubtype="37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50" dur="5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1" presetID="16" presetClass="entr" presetSubtype="37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53" dur="500"/>
                                            <p:tgtEl>
                                              <p:spTgt spid="7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6" grpId="0"/>
        </p:bldLst>
      </p:timing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/>
          <p:cNvSpPr txBox="1"/>
          <p:nvPr/>
        </p:nvSpPr>
        <p:spPr>
          <a:xfrm>
            <a:off x="14144813" y="8512089"/>
            <a:ext cx="938472" cy="401100"/>
          </a:xfrm>
          <a:prstGeom prst="rect">
            <a:avLst/>
          </a:prstGeom>
          <a:noFill/>
        </p:spPr>
        <p:txBody>
          <a:bodyPr wrap="none" lIns="121798" tIns="60899" rIns="121798" bIns="60899" rtlCol="0">
            <a:spAutoFit/>
          </a:bodyPr>
          <a:lstStyle/>
          <a:p>
            <a:r>
              <a:rPr lang="zh-CN" altLang="en-US" dirty="0">
                <a:latin typeface="+mn-lt"/>
                <a:ea typeface="+mn-ea"/>
                <a:cs typeface="+mn-ea"/>
                <a:sym typeface="+mn-lt"/>
              </a:rPr>
              <a:t>延时符</a:t>
            </a:r>
            <a:endParaRPr lang="zh-CN" altLang="en-US" dirty="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0" y="2106434"/>
            <a:ext cx="12193794" cy="1440372"/>
          </a:xfrm>
          <a:prstGeom prst="rect">
            <a:avLst/>
          </a:prstGeom>
          <a:gradFill>
            <a:gsLst>
              <a:gs pos="100000">
                <a:schemeClr val="bg1">
                  <a:lumMod val="85000"/>
                </a:schemeClr>
              </a:gs>
              <a:gs pos="0">
                <a:schemeClr val="bg1"/>
              </a:gs>
            </a:gsLst>
            <a:lin ang="2700000" scaled="1"/>
          </a:gradFill>
          <a:ln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5400000" scaled="0"/>
            </a:gradFill>
          </a:ln>
          <a:effectLst>
            <a:outerShdw blurRad="393700" dist="546100" dir="24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29" name="图片 13" descr="D:\商务办公摄影图\新建文件夹 (2)\501054879.jpg501054879"/>
          <p:cNvPicPr>
            <a:picLocks noChangeAspect="1"/>
          </p:cNvPicPr>
          <p:nvPr/>
        </p:nvPicPr>
        <p:blipFill>
          <a:blip r:embed="rId1"/>
          <a:srcRect t="33042" b="33042"/>
          <a:stretch>
            <a:fillRect/>
          </a:stretch>
        </p:blipFill>
        <p:spPr bwMode="auto">
          <a:xfrm>
            <a:off x="1558577" y="1773610"/>
            <a:ext cx="9001125" cy="2035175"/>
          </a:xfrm>
          <a:prstGeom prst="rect">
            <a:avLst/>
          </a:prstGeom>
          <a:solidFill>
            <a:srgbClr val="FFD860"/>
          </a:solidFill>
          <a:ln w="88900" cap="sq">
            <a:gradFill flip="none" rotWithShape="1">
              <a:gsLst>
                <a:gs pos="100000">
                  <a:schemeClr val="bg1">
                    <a:lumMod val="85000"/>
                  </a:schemeClr>
                </a:gs>
                <a:gs pos="0">
                  <a:schemeClr val="bg1"/>
                </a:gs>
              </a:gsLst>
              <a:lin ang="2700000" scaled="1"/>
              <a:tileRect/>
            </a:gra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2" name="TextBox 31"/>
          <p:cNvSpPr txBox="1"/>
          <p:nvPr/>
        </p:nvSpPr>
        <p:spPr>
          <a:xfrm>
            <a:off x="2188629" y="7892388"/>
            <a:ext cx="856239" cy="358871"/>
          </a:xfrm>
          <a:prstGeom prst="rect">
            <a:avLst/>
          </a:prstGeom>
          <a:noFill/>
        </p:spPr>
        <p:txBody>
          <a:bodyPr wrap="none" lIns="81079" tIns="40540" rIns="81079" bIns="40540" rtlCol="0">
            <a:spAutoFit/>
          </a:bodyPr>
          <a:lstStyle/>
          <a:p>
            <a:r>
              <a:rPr lang="zh-CN" altLang="en-US" dirty="0">
                <a:latin typeface="+mn-lt"/>
                <a:ea typeface="+mn-ea"/>
                <a:cs typeface="+mn-ea"/>
                <a:sym typeface="+mn-lt"/>
              </a:rPr>
              <a:t>延迟符</a:t>
            </a:r>
            <a:endParaRPr lang="zh-CN" altLang="en-US" dirty="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3096895" y="4636770"/>
            <a:ext cx="6407785" cy="2717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>
            <a:noAutofit/>
            <a:scene3d>
              <a:camera prst="orthographicFront"/>
              <a:lightRig rig="threePt" dir="t"/>
            </a:scene3d>
          </a:bodyPr>
          <a:p>
            <a:pPr algn="ctr"/>
            <a:r>
              <a:rPr lang="en-US" altLang="zh-CN" sz="16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hlinkClick r:id="rId2" tooltip="" action="ppaction://hlinkfile"/>
              </a:rPr>
              <a:t>https://www.badgeartisans.com/</a:t>
            </a:r>
            <a:endParaRPr lang="en-US" altLang="zh-CN" sz="1600" b="1" dirty="0" smtClean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874770" y="1129665"/>
            <a:ext cx="5119370" cy="4921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  <a:scene3d>
              <a:camera prst="orthographicFront"/>
              <a:lightRig rig="threePt" dir="t"/>
            </a:scene3d>
          </a:bodyPr>
          <a:p>
            <a:r>
              <a:rPr lang="en-US" altLang="zh-CN" sz="3200" b="1" dirty="0" smtClean="0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Thanks for your time!</a:t>
            </a:r>
            <a:endParaRPr lang="en-US" altLang="zh-CN" sz="3200" b="1" dirty="0" smtClean="0"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5" name="图片 4" descr="BA 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71760" y="189230"/>
            <a:ext cx="1343025" cy="638175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 advClick="0" advTm="3000">
        <p14:vortex dir="r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 animBg="1"/>
      <p:bldP spid="3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六边形 84"/>
          <p:cNvSpPr/>
          <p:nvPr/>
        </p:nvSpPr>
        <p:spPr>
          <a:xfrm>
            <a:off x="4720596" y="1359770"/>
            <a:ext cx="6269473" cy="890103"/>
          </a:xfrm>
          <a:prstGeom prst="hexagon">
            <a:avLst/>
          </a:prstGeom>
          <a:gradFill flip="none" rotWithShape="1">
            <a:gsLst>
              <a:gs pos="0">
                <a:schemeClr val="bg1">
                  <a:lumMod val="85000"/>
                  <a:lumOff val="15000"/>
                </a:schemeClr>
              </a:gs>
              <a:gs pos="100000">
                <a:schemeClr val="bg1">
                  <a:lumMod val="85000"/>
                </a:schemeClr>
              </a:gs>
            </a:gsLst>
            <a:lin ang="13500000" scaled="1"/>
            <a:tileRect/>
          </a:gradFill>
          <a:ln>
            <a:gradFill>
              <a:gsLst>
                <a:gs pos="0">
                  <a:schemeClr val="bg1">
                    <a:lumMod val="71000"/>
                    <a:lumOff val="29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5400000" scaled="0"/>
            </a:gradFill>
          </a:ln>
          <a:effectLst>
            <a:outerShdw blurRad="482600" dist="241300" dir="2700000" algn="tl" rotWithShape="0">
              <a:prstClr val="black">
                <a:alpha val="4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86" name="六边形 85"/>
          <p:cNvSpPr/>
          <p:nvPr/>
        </p:nvSpPr>
        <p:spPr>
          <a:xfrm>
            <a:off x="5527284" y="1443699"/>
            <a:ext cx="5373523" cy="716264"/>
          </a:xfrm>
          <a:prstGeom prst="hexagon">
            <a:avLst/>
          </a:prstGeom>
          <a:solidFill>
            <a:srgbClr val="0070C0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91" name="六边形 90"/>
          <p:cNvSpPr/>
          <p:nvPr/>
        </p:nvSpPr>
        <p:spPr>
          <a:xfrm>
            <a:off x="4720596" y="2468462"/>
            <a:ext cx="6269473" cy="890103"/>
          </a:xfrm>
          <a:prstGeom prst="hexagon">
            <a:avLst/>
          </a:prstGeom>
          <a:gradFill flip="none" rotWithShape="1">
            <a:gsLst>
              <a:gs pos="0">
                <a:schemeClr val="bg1">
                  <a:lumMod val="85000"/>
                  <a:lumOff val="15000"/>
                </a:schemeClr>
              </a:gs>
              <a:gs pos="100000">
                <a:schemeClr val="bg1">
                  <a:lumMod val="85000"/>
                </a:schemeClr>
              </a:gs>
            </a:gsLst>
            <a:lin ang="13500000" scaled="1"/>
            <a:tileRect/>
          </a:gradFill>
          <a:ln>
            <a:gradFill>
              <a:gsLst>
                <a:gs pos="0">
                  <a:schemeClr val="bg1">
                    <a:lumMod val="71000"/>
                    <a:lumOff val="29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5400000" scaled="0"/>
            </a:gradFill>
          </a:ln>
          <a:effectLst>
            <a:outerShdw blurRad="482600" dist="241300" dir="2700000" algn="tl" rotWithShape="0">
              <a:prstClr val="black">
                <a:alpha val="4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92" name="六边形 91"/>
          <p:cNvSpPr/>
          <p:nvPr/>
        </p:nvSpPr>
        <p:spPr>
          <a:xfrm>
            <a:off x="5527284" y="2552391"/>
            <a:ext cx="5373523" cy="716264"/>
          </a:xfrm>
          <a:prstGeom prst="hexagon">
            <a:avLst/>
          </a:prstGeom>
          <a:solidFill>
            <a:srgbClr val="0070C0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93" name="六边形 92"/>
          <p:cNvSpPr/>
          <p:nvPr/>
        </p:nvSpPr>
        <p:spPr>
          <a:xfrm>
            <a:off x="4720596" y="3573570"/>
            <a:ext cx="6269473" cy="890103"/>
          </a:xfrm>
          <a:prstGeom prst="hexagon">
            <a:avLst/>
          </a:prstGeom>
          <a:gradFill flip="none" rotWithShape="1">
            <a:gsLst>
              <a:gs pos="0">
                <a:schemeClr val="bg1">
                  <a:lumMod val="85000"/>
                  <a:lumOff val="15000"/>
                </a:schemeClr>
              </a:gs>
              <a:gs pos="100000">
                <a:schemeClr val="bg1">
                  <a:lumMod val="85000"/>
                </a:schemeClr>
              </a:gs>
            </a:gsLst>
            <a:lin ang="13500000" scaled="1"/>
            <a:tileRect/>
          </a:gradFill>
          <a:ln>
            <a:gradFill>
              <a:gsLst>
                <a:gs pos="0">
                  <a:schemeClr val="bg1">
                    <a:lumMod val="71000"/>
                    <a:lumOff val="29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5400000" scaled="0"/>
            </a:gradFill>
          </a:ln>
          <a:effectLst>
            <a:outerShdw blurRad="482600" dist="241300" dir="2700000" algn="tl" rotWithShape="0">
              <a:prstClr val="black">
                <a:alpha val="4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95" name="六边形 94"/>
          <p:cNvSpPr/>
          <p:nvPr/>
        </p:nvSpPr>
        <p:spPr>
          <a:xfrm>
            <a:off x="5692775" y="3657600"/>
            <a:ext cx="5207635" cy="716280"/>
          </a:xfrm>
          <a:prstGeom prst="hexagon">
            <a:avLst/>
          </a:prstGeom>
          <a:solidFill>
            <a:srgbClr val="0070C0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96" name="六边形 95"/>
          <p:cNvSpPr/>
          <p:nvPr/>
        </p:nvSpPr>
        <p:spPr>
          <a:xfrm>
            <a:off x="4720596" y="4680470"/>
            <a:ext cx="6269473" cy="890103"/>
          </a:xfrm>
          <a:prstGeom prst="hexagon">
            <a:avLst/>
          </a:prstGeom>
          <a:gradFill flip="none" rotWithShape="1">
            <a:gsLst>
              <a:gs pos="0">
                <a:schemeClr val="bg1">
                  <a:lumMod val="85000"/>
                  <a:lumOff val="15000"/>
                </a:schemeClr>
              </a:gs>
              <a:gs pos="100000">
                <a:schemeClr val="bg1">
                  <a:lumMod val="85000"/>
                </a:schemeClr>
              </a:gs>
            </a:gsLst>
            <a:lin ang="13500000" scaled="1"/>
            <a:tileRect/>
          </a:gradFill>
          <a:ln>
            <a:gradFill>
              <a:gsLst>
                <a:gs pos="0">
                  <a:schemeClr val="bg1">
                    <a:lumMod val="71000"/>
                    <a:lumOff val="29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5400000" scaled="0"/>
            </a:gradFill>
          </a:ln>
          <a:effectLst>
            <a:outerShdw blurRad="482600" dist="241300" dir="2700000" algn="tl" rotWithShape="0">
              <a:prstClr val="black">
                <a:alpha val="4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97" name="六边形 96"/>
          <p:cNvSpPr/>
          <p:nvPr/>
        </p:nvSpPr>
        <p:spPr>
          <a:xfrm>
            <a:off x="5527284" y="4764399"/>
            <a:ext cx="5373523" cy="716264"/>
          </a:xfrm>
          <a:prstGeom prst="hexagon">
            <a:avLst/>
          </a:prstGeom>
          <a:solidFill>
            <a:srgbClr val="0070C0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98" name="Rectangle 7"/>
          <p:cNvSpPr>
            <a:spLocks noChangeArrowheads="1"/>
          </p:cNvSpPr>
          <p:nvPr/>
        </p:nvSpPr>
        <p:spPr bwMode="auto">
          <a:xfrm>
            <a:off x="6777552" y="1523009"/>
            <a:ext cx="3457781" cy="5835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defTabSz="1219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3200" b="1" kern="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+mn-lt"/>
              </a:rPr>
              <a:t>About Us</a:t>
            </a:r>
            <a:endParaRPr lang="en-US" altLang="zh-CN" sz="3200" b="1" kern="0" dirty="0">
              <a:solidFill>
                <a:schemeClr val="bg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  <a:sym typeface="+mn-lt"/>
            </a:endParaRPr>
          </a:p>
        </p:txBody>
      </p:sp>
      <p:sp>
        <p:nvSpPr>
          <p:cNvPr id="99" name="Rectangle 7"/>
          <p:cNvSpPr>
            <a:spLocks noChangeArrowheads="1"/>
          </p:cNvSpPr>
          <p:nvPr/>
        </p:nvSpPr>
        <p:spPr bwMode="auto">
          <a:xfrm>
            <a:off x="6777355" y="2606040"/>
            <a:ext cx="3457575" cy="5835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defTabSz="1219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3200" b="1" kern="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+mn-lt"/>
              </a:rPr>
              <a:t>Product Display</a:t>
            </a:r>
            <a:endParaRPr lang="en-US" altLang="zh-CN" sz="3200" b="1" kern="0" dirty="0">
              <a:solidFill>
                <a:schemeClr val="bg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  <a:sym typeface="+mn-lt"/>
            </a:endParaRPr>
          </a:p>
        </p:txBody>
      </p:sp>
      <p:sp>
        <p:nvSpPr>
          <p:cNvPr id="100" name="Rectangle 7"/>
          <p:cNvSpPr>
            <a:spLocks noChangeArrowheads="1"/>
          </p:cNvSpPr>
          <p:nvPr/>
        </p:nvSpPr>
        <p:spPr bwMode="auto">
          <a:xfrm>
            <a:off x="6777355" y="3710940"/>
            <a:ext cx="3683000" cy="55943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noAutofit/>
          </a:bodyPr>
          <a:lstStyle/>
          <a:p>
            <a:pPr defTabSz="1219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800" b="1" kern="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+mn-lt"/>
              </a:rPr>
              <a:t>Production Process</a:t>
            </a:r>
            <a:endParaRPr lang="en-US" altLang="zh-CN" sz="2800" b="1" kern="0" dirty="0">
              <a:solidFill>
                <a:schemeClr val="bg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  <a:sym typeface="+mn-lt"/>
            </a:endParaRPr>
          </a:p>
          <a:p>
            <a:pPr defTabSz="1219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zh-CN" sz="2800" b="1" kern="0" dirty="0">
              <a:solidFill>
                <a:schemeClr val="bg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  <a:sym typeface="+mn-lt"/>
            </a:endParaRPr>
          </a:p>
        </p:txBody>
      </p:sp>
      <p:sp>
        <p:nvSpPr>
          <p:cNvPr id="101" name="Rectangle 7"/>
          <p:cNvSpPr>
            <a:spLocks noChangeArrowheads="1"/>
          </p:cNvSpPr>
          <p:nvPr/>
        </p:nvSpPr>
        <p:spPr bwMode="auto">
          <a:xfrm>
            <a:off x="6828155" y="4846955"/>
            <a:ext cx="3503930" cy="4775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noAutofit/>
          </a:bodyPr>
          <a:lstStyle/>
          <a:p>
            <a:pPr marL="0" lvl="1"/>
            <a:r>
              <a:rPr lang="en-US" altLang="zh-CN" sz="2800" b="1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+mn-lt"/>
              </a:rPr>
              <a:t>Why Choose Us</a:t>
            </a:r>
            <a:endParaRPr lang="en-US" altLang="zh-CN" sz="2800" b="1" dirty="0">
              <a:solidFill>
                <a:schemeClr val="bg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  <a:sym typeface="+mn-lt"/>
            </a:endParaRPr>
          </a:p>
        </p:txBody>
      </p:sp>
      <p:sp>
        <p:nvSpPr>
          <p:cNvPr id="102" name="Freeform 5"/>
          <p:cNvSpPr/>
          <p:nvPr/>
        </p:nvSpPr>
        <p:spPr bwMode="auto">
          <a:xfrm>
            <a:off x="1154430" y="2399030"/>
            <a:ext cx="2503170" cy="2237105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5875">
            <a:gradFill flip="none" rotWithShape="1">
              <a:gsLst>
                <a:gs pos="0">
                  <a:schemeClr val="bg1">
                    <a:lumMod val="65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</a:ln>
          <a:effectLst>
            <a:innerShdw blurRad="114300">
              <a:prstClr val="black"/>
            </a:innerShdw>
          </a:effec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solidFill>
                <a:prstClr val="black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03" name="Freeform 5"/>
          <p:cNvSpPr/>
          <p:nvPr/>
        </p:nvSpPr>
        <p:spPr bwMode="auto">
          <a:xfrm>
            <a:off x="974725" y="2279015"/>
            <a:ext cx="2361565" cy="2184400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gradFill flip="none" rotWithShape="1">
            <a:gsLst>
              <a:gs pos="100000">
                <a:schemeClr val="bg1">
                  <a:lumMod val="61000"/>
                  <a:lumOff val="39000"/>
                </a:schemeClr>
              </a:gs>
              <a:gs pos="0">
                <a:schemeClr val="bg1">
                  <a:lumMod val="85000"/>
                </a:schemeClr>
              </a:gs>
            </a:gsLst>
            <a:lin ang="2700000" scaled="1"/>
            <a:tileRect/>
          </a:gradFill>
          <a:ln w="19050">
            <a:gradFill flip="none" rotWithShape="1">
              <a:gsLst>
                <a:gs pos="100000">
                  <a:schemeClr val="bg1">
                    <a:lumMod val="75000"/>
                  </a:schemeClr>
                </a:gs>
                <a:gs pos="0">
                  <a:schemeClr val="bg1"/>
                </a:gs>
              </a:gsLst>
              <a:lin ang="2700000" scaled="1"/>
              <a:tileRect/>
            </a:gradFill>
          </a:ln>
          <a:effectLst>
            <a:outerShdw blurRad="266700" dist="203200" dir="678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solidFill>
                <a:prstClr val="black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05" name="Rectangle 4"/>
          <p:cNvSpPr txBox="1">
            <a:spLocks noChangeArrowheads="1"/>
          </p:cNvSpPr>
          <p:nvPr/>
        </p:nvSpPr>
        <p:spPr bwMode="auto">
          <a:xfrm>
            <a:off x="1195070" y="2654300"/>
            <a:ext cx="1973580" cy="1409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05" tIns="45702" rIns="91405" bIns="45702" numCol="1" anchor="ctr" anchorCtr="0" compatLnSpc="1"/>
          <a:lstStyle>
            <a:lvl1pPr marL="0" indent="0" algn="ctr">
              <a:buFontTx/>
              <a:buNone/>
              <a:defRPr sz="20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latin typeface="+mn-lt"/>
                <a:ea typeface="仿宋_GB2312" pitchFamily="49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latin typeface="+mn-lt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latin typeface="+mn-lt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latin typeface="+mn-lt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400" kern="0" dirty="0">
                <a:solidFill>
                  <a:srgbClr val="0070C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Calisto MT" panose="02040603050505030304" charset="0"/>
                <a:ea typeface="+mn-ea"/>
                <a:cs typeface="Calisto MT" panose="02040603050505030304" charset="0"/>
                <a:sym typeface="+mn-lt"/>
              </a:rPr>
              <a:t>CONTENTS</a:t>
            </a:r>
            <a:endParaRPr lang="zh-CN" altLang="en-US" sz="2400" kern="0" dirty="0">
              <a:solidFill>
                <a:srgbClr val="0070C0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Calisto MT" panose="02040603050505030304" charset="0"/>
              <a:ea typeface="+mn-ea"/>
              <a:cs typeface="Calisto MT" panose="02040603050505030304" charset="0"/>
              <a:sym typeface="+mn-lt"/>
            </a:endParaRPr>
          </a:p>
        </p:txBody>
      </p:sp>
      <p:grpSp>
        <p:nvGrpSpPr>
          <p:cNvPr id="106" name="组合 105"/>
          <p:cNvGrpSpPr/>
          <p:nvPr/>
        </p:nvGrpSpPr>
        <p:grpSpPr>
          <a:xfrm rot="16200000">
            <a:off x="5023942" y="1212504"/>
            <a:ext cx="1001947" cy="1130494"/>
            <a:chOff x="8439634" y="3544648"/>
            <a:chExt cx="1611146" cy="1817848"/>
          </a:xfrm>
        </p:grpSpPr>
        <p:sp>
          <p:nvSpPr>
            <p:cNvPr id="107" name="Freeform 5"/>
            <p:cNvSpPr/>
            <p:nvPr/>
          </p:nvSpPr>
          <p:spPr bwMode="auto">
            <a:xfrm rot="5400000">
              <a:off x="8336283" y="3647999"/>
              <a:ext cx="1817848" cy="1611146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97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2700000" scaled="1"/>
              <a:tileRect/>
            </a:gradFill>
            <a:ln w="19050">
              <a:gradFill flip="none" rotWithShape="1">
                <a:gsLst>
                  <a:gs pos="100000">
                    <a:schemeClr val="bg1">
                      <a:lumMod val="75000"/>
                    </a:schemeClr>
                  </a:gs>
                  <a:gs pos="0">
                    <a:schemeClr val="bg1"/>
                  </a:gs>
                </a:gsLst>
                <a:lin ang="2700000" scaled="1"/>
                <a:tileRect/>
              </a:gradFill>
            </a:ln>
            <a:effectLst>
              <a:outerShdw blurRad="127000" dist="508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black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08" name="Freeform 5"/>
            <p:cNvSpPr/>
            <p:nvPr/>
          </p:nvSpPr>
          <p:spPr bwMode="auto">
            <a:xfrm rot="5400000">
              <a:off x="8582835" y="3866516"/>
              <a:ext cx="1324744" cy="1174112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solidFill>
              <a:srgbClr val="0070C0"/>
            </a:solidFill>
            <a:ln w="15875">
              <a:gradFill flip="none" rotWithShape="1">
                <a:gsLst>
                  <a:gs pos="0">
                    <a:schemeClr val="bg1">
                      <a:lumMod val="65000"/>
                    </a:schemeClr>
                  </a:gs>
                  <a:gs pos="100000">
                    <a:schemeClr val="bg1"/>
                  </a:gs>
                </a:gsLst>
                <a:lin ang="2700000" scaled="1"/>
                <a:tileRect/>
              </a:gradFill>
            </a:ln>
            <a:effectLst>
              <a:innerShdw blurRad="50800" dist="25400" dir="13500000">
                <a:prstClr val="black">
                  <a:alpha val="50000"/>
                </a:prstClr>
              </a:innerShdw>
            </a:effec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black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sp>
        <p:nvSpPr>
          <p:cNvPr id="109" name="Rectangle 7"/>
          <p:cNvSpPr>
            <a:spLocks noChangeArrowheads="1"/>
          </p:cNvSpPr>
          <p:nvPr/>
        </p:nvSpPr>
        <p:spPr bwMode="auto">
          <a:xfrm>
            <a:off x="5303118" y="1469026"/>
            <a:ext cx="389506" cy="64633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en-US" altLang="zh-CN" sz="36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1</a:t>
            </a:r>
            <a:endParaRPr lang="zh-CN" altLang="en-US" sz="3600" b="1" dirty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110" name="组合 109"/>
          <p:cNvGrpSpPr/>
          <p:nvPr/>
        </p:nvGrpSpPr>
        <p:grpSpPr>
          <a:xfrm rot="16200000">
            <a:off x="5023942" y="2321197"/>
            <a:ext cx="1001947" cy="1130494"/>
            <a:chOff x="8439634" y="3544648"/>
            <a:chExt cx="1611146" cy="1817848"/>
          </a:xfrm>
        </p:grpSpPr>
        <p:sp>
          <p:nvSpPr>
            <p:cNvPr id="111" name="Freeform 5"/>
            <p:cNvSpPr/>
            <p:nvPr/>
          </p:nvSpPr>
          <p:spPr bwMode="auto">
            <a:xfrm rot="5400000">
              <a:off x="8336283" y="3647999"/>
              <a:ext cx="1817848" cy="1611146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97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2700000" scaled="1"/>
              <a:tileRect/>
            </a:gradFill>
            <a:ln w="19050">
              <a:gradFill flip="none" rotWithShape="1">
                <a:gsLst>
                  <a:gs pos="100000">
                    <a:schemeClr val="bg1">
                      <a:lumMod val="75000"/>
                    </a:schemeClr>
                  </a:gs>
                  <a:gs pos="0">
                    <a:schemeClr val="bg1"/>
                  </a:gs>
                </a:gsLst>
                <a:lin ang="2700000" scaled="1"/>
                <a:tileRect/>
              </a:gradFill>
            </a:ln>
            <a:effectLst>
              <a:outerShdw blurRad="127000" dist="508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black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12" name="Freeform 5"/>
            <p:cNvSpPr/>
            <p:nvPr/>
          </p:nvSpPr>
          <p:spPr bwMode="auto">
            <a:xfrm rot="5400000">
              <a:off x="8582835" y="3866516"/>
              <a:ext cx="1324744" cy="1174112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solidFill>
              <a:srgbClr val="0070C0"/>
            </a:solidFill>
            <a:ln w="15875">
              <a:gradFill flip="none" rotWithShape="1">
                <a:gsLst>
                  <a:gs pos="0">
                    <a:schemeClr val="bg1">
                      <a:lumMod val="65000"/>
                    </a:schemeClr>
                  </a:gs>
                  <a:gs pos="100000">
                    <a:schemeClr val="bg1"/>
                  </a:gs>
                </a:gsLst>
                <a:lin ang="2700000" scaled="1"/>
                <a:tileRect/>
              </a:gradFill>
            </a:ln>
            <a:effectLst>
              <a:innerShdw blurRad="50800" dist="25400" dir="13500000">
                <a:prstClr val="black">
                  <a:alpha val="50000"/>
                </a:prstClr>
              </a:innerShdw>
            </a:effec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black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grpSp>
        <p:nvGrpSpPr>
          <p:cNvPr id="113" name="组合 112"/>
          <p:cNvGrpSpPr/>
          <p:nvPr/>
        </p:nvGrpSpPr>
        <p:grpSpPr>
          <a:xfrm rot="16200000">
            <a:off x="5023942" y="3426304"/>
            <a:ext cx="1001947" cy="1130494"/>
            <a:chOff x="8439634" y="3544648"/>
            <a:chExt cx="1611146" cy="1817848"/>
          </a:xfrm>
        </p:grpSpPr>
        <p:sp>
          <p:nvSpPr>
            <p:cNvPr id="114" name="Freeform 5"/>
            <p:cNvSpPr/>
            <p:nvPr/>
          </p:nvSpPr>
          <p:spPr bwMode="auto">
            <a:xfrm rot="5400000">
              <a:off x="8336283" y="3647999"/>
              <a:ext cx="1817848" cy="1611146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97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2700000" scaled="1"/>
              <a:tileRect/>
            </a:gradFill>
            <a:ln w="19050">
              <a:gradFill flip="none" rotWithShape="1">
                <a:gsLst>
                  <a:gs pos="100000">
                    <a:schemeClr val="bg1">
                      <a:lumMod val="75000"/>
                    </a:schemeClr>
                  </a:gs>
                  <a:gs pos="0">
                    <a:schemeClr val="bg1"/>
                  </a:gs>
                </a:gsLst>
                <a:lin ang="2700000" scaled="1"/>
                <a:tileRect/>
              </a:gradFill>
            </a:ln>
            <a:effectLst>
              <a:outerShdw blurRad="127000" dist="508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black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15" name="Freeform 5"/>
            <p:cNvSpPr/>
            <p:nvPr/>
          </p:nvSpPr>
          <p:spPr bwMode="auto">
            <a:xfrm rot="5400000">
              <a:off x="8582835" y="3866516"/>
              <a:ext cx="1324744" cy="1174112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solidFill>
              <a:srgbClr val="0070C0"/>
            </a:solidFill>
            <a:ln w="15875">
              <a:gradFill flip="none" rotWithShape="1">
                <a:gsLst>
                  <a:gs pos="0">
                    <a:schemeClr val="bg1">
                      <a:lumMod val="65000"/>
                    </a:schemeClr>
                  </a:gs>
                  <a:gs pos="100000">
                    <a:schemeClr val="bg1"/>
                  </a:gs>
                </a:gsLst>
                <a:lin ang="2700000" scaled="1"/>
                <a:tileRect/>
              </a:gradFill>
            </a:ln>
            <a:effectLst>
              <a:innerShdw blurRad="50800" dist="25400" dir="13500000">
                <a:prstClr val="black">
                  <a:alpha val="50000"/>
                </a:prstClr>
              </a:innerShdw>
            </a:effec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black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grpSp>
        <p:nvGrpSpPr>
          <p:cNvPr id="116" name="组合 115"/>
          <p:cNvGrpSpPr/>
          <p:nvPr/>
        </p:nvGrpSpPr>
        <p:grpSpPr>
          <a:xfrm rot="16200000">
            <a:off x="5023942" y="4533204"/>
            <a:ext cx="1001947" cy="1130494"/>
            <a:chOff x="8439634" y="3544648"/>
            <a:chExt cx="1611146" cy="1817848"/>
          </a:xfrm>
        </p:grpSpPr>
        <p:sp>
          <p:nvSpPr>
            <p:cNvPr id="117" name="Freeform 5"/>
            <p:cNvSpPr/>
            <p:nvPr/>
          </p:nvSpPr>
          <p:spPr bwMode="auto">
            <a:xfrm rot="5400000">
              <a:off x="8336283" y="3647999"/>
              <a:ext cx="1817848" cy="1611146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97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2700000" scaled="1"/>
              <a:tileRect/>
            </a:gradFill>
            <a:ln w="19050">
              <a:gradFill flip="none" rotWithShape="1">
                <a:gsLst>
                  <a:gs pos="100000">
                    <a:schemeClr val="bg1">
                      <a:lumMod val="75000"/>
                    </a:schemeClr>
                  </a:gs>
                  <a:gs pos="0">
                    <a:schemeClr val="bg1"/>
                  </a:gs>
                </a:gsLst>
                <a:lin ang="2700000" scaled="1"/>
                <a:tileRect/>
              </a:gradFill>
            </a:ln>
            <a:effectLst>
              <a:outerShdw blurRad="127000" dist="508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black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18" name="Freeform 5"/>
            <p:cNvSpPr/>
            <p:nvPr/>
          </p:nvSpPr>
          <p:spPr bwMode="auto">
            <a:xfrm rot="5400000">
              <a:off x="8582835" y="3866516"/>
              <a:ext cx="1324744" cy="1174112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solidFill>
              <a:srgbClr val="0070C0"/>
            </a:solidFill>
            <a:ln w="15875">
              <a:gradFill flip="none" rotWithShape="1">
                <a:gsLst>
                  <a:gs pos="0">
                    <a:schemeClr val="bg1">
                      <a:lumMod val="65000"/>
                    </a:schemeClr>
                  </a:gs>
                  <a:gs pos="100000">
                    <a:schemeClr val="bg1"/>
                  </a:gs>
                </a:gsLst>
                <a:lin ang="2700000" scaled="1"/>
                <a:tileRect/>
              </a:gradFill>
            </a:ln>
            <a:effectLst>
              <a:innerShdw blurRad="50800" dist="25400" dir="13500000">
                <a:prstClr val="black">
                  <a:alpha val="50000"/>
                </a:prstClr>
              </a:innerShdw>
            </a:effec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black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sp>
        <p:nvSpPr>
          <p:cNvPr id="119" name="Rectangle 7"/>
          <p:cNvSpPr>
            <a:spLocks noChangeArrowheads="1"/>
          </p:cNvSpPr>
          <p:nvPr/>
        </p:nvSpPr>
        <p:spPr bwMode="auto">
          <a:xfrm>
            <a:off x="5321225" y="2562268"/>
            <a:ext cx="389506" cy="64633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en-US" altLang="zh-CN" sz="36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2</a:t>
            </a:r>
            <a:endParaRPr lang="zh-CN" altLang="en-US" sz="3600" b="1" dirty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20" name="Rectangle 7"/>
          <p:cNvSpPr>
            <a:spLocks noChangeArrowheads="1"/>
          </p:cNvSpPr>
          <p:nvPr/>
        </p:nvSpPr>
        <p:spPr bwMode="auto">
          <a:xfrm>
            <a:off x="5321225" y="3691260"/>
            <a:ext cx="389506" cy="64633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en-US" altLang="zh-CN" sz="36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3</a:t>
            </a:r>
            <a:endParaRPr lang="zh-CN" altLang="en-US" sz="3600" b="1" dirty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21" name="Rectangle 7"/>
          <p:cNvSpPr>
            <a:spLocks noChangeArrowheads="1"/>
          </p:cNvSpPr>
          <p:nvPr/>
        </p:nvSpPr>
        <p:spPr bwMode="auto">
          <a:xfrm>
            <a:off x="5321225" y="4754618"/>
            <a:ext cx="389506" cy="64633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en-US" altLang="zh-CN" sz="36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4</a:t>
            </a:r>
            <a:endParaRPr lang="zh-CN" altLang="en-US" sz="3600" b="1" dirty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35" name="矩形 34"/>
          <p:cNvSpPr/>
          <p:nvPr/>
        </p:nvSpPr>
        <p:spPr>
          <a:xfrm>
            <a:off x="-34854" y="1117599"/>
            <a:ext cx="367611" cy="4400427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 advClick="0" advTm="3000">
        <p14:vortex dir="r"/>
      </p:transition>
    </mc:Choice>
    <mc:Fallback>
      <p:transition spd="slow" advClick="0" advTm="3000">
        <p:fade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10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1" presetID="3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3" dur="1000" fill="hold"/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1000" fill="hold"/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1000" fill="hold"/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6" dur="1000"/>
                                            <p:tgtEl>
                                              <p:spTgt spid="10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8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0" dur="500" fill="hold"/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500" fill="hold"/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2" dur="500"/>
                                            <p:tgtEl>
                                              <p:spTgt spid="10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3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4" presetID="2" presetClass="entr" presetSubtype="8" fill="hold" nodeType="afterEffect" p14:presetBounceEnd="3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0000">
                                          <p:cBhvr additive="base">
                                            <p:cTn id="26" dur="5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0000">
                                          <p:cBhvr additive="base">
                                            <p:cTn id="27" dur="5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2" fill="hold" grpId="0" nodeType="withEffect" p14:presetBounceEnd="3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0000">
                                          <p:cBhvr additive="base">
                                            <p:cTn id="30" dur="5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0000">
                                          <p:cBhvr additive="base">
                                            <p:cTn id="31" dur="5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33" presetID="4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5" dur="500" fill="hold"/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6" dur="500" fill="hold"/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7" dur="500" fill="hold"/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h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8" dur="500" fill="hold"/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w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9" dur="500" tmFilter="0,0; .5, 1; 1, 1"/>
                                            <p:tgtEl>
                                              <p:spTgt spid="10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0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41" presetID="14" presetClass="entr" presetSubtype="1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43" dur="500"/>
                                            <p:tgtEl>
                                              <p:spTgt spid="8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4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45" presetID="4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7" dur="500" fill="hold"/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8" dur="500" fill="hold"/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9" dur="500" fill="hold"/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h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0" dur="500" fill="hold"/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w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1" dur="500" tmFilter="0,0; .5, 1; 1, 1"/>
                                            <p:tgtEl>
                                              <p:spTgt spid="9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2" fill="hold">
                                <p:stCondLst>
                                  <p:cond delay="4349"/>
                                </p:stCondLst>
                                <p:childTnLst>
                                  <p:par>
                                    <p:cTn id="53" presetID="2" presetClass="entr" presetSubtype="8" fill="hold" nodeType="afterEffect" p14:presetBounceEnd="3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0000">
                                          <p:cBhvr additive="base">
                                            <p:cTn id="55" dur="500" fill="hold"/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0000">
                                          <p:cBhvr additive="base">
                                            <p:cTn id="56" dur="500" fill="hold"/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7" presetID="2" presetClass="entr" presetSubtype="2" fill="hold" grpId="0" nodeType="withEffect" p14:presetBounceEnd="3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0000">
                                          <p:cBhvr additive="base">
                                            <p:cTn id="59" dur="500" fill="hold"/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0000">
                                          <p:cBhvr additive="base">
                                            <p:cTn id="60" dur="500" fill="hold"/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1" fill="hold">
                                <p:stCondLst>
                                  <p:cond delay="4849"/>
                                </p:stCondLst>
                                <p:childTnLst>
                                  <p:par>
                                    <p:cTn id="62" presetID="4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4" dur="50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5" dur="50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6" dur="50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h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7" dur="50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w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8" dur="500" tmFilter="0,0; .5, 1; 1, 1"/>
                                            <p:tgtEl>
                                              <p:spTgt spid="1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9" fill="hold">
                                <p:stCondLst>
                                  <p:cond delay="5349"/>
                                </p:stCondLst>
                                <p:childTnLst>
                                  <p:par>
                                    <p:cTn id="70" presetID="14" presetClass="entr" presetSubtype="1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72" dur="500"/>
                                            <p:tgtEl>
                                              <p:spTgt spid="9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3" fill="hold">
                                <p:stCondLst>
                                  <p:cond delay="5849"/>
                                </p:stCondLst>
                                <p:childTnLst>
                                  <p:par>
                                    <p:cTn id="74" presetID="4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7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6" dur="500" fill="hold"/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7" dur="500" fill="hold"/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8" dur="500" fill="hold"/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h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9" dur="500" fill="hold"/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w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0" dur="500" tmFilter="0,0; .5, 1; 1, 1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1" fill="hold">
                                <p:stCondLst>
                                  <p:cond delay="7050"/>
                                </p:stCondLst>
                                <p:childTnLst>
                                  <p:par>
                                    <p:cTn id="82" presetID="2" presetClass="entr" presetSubtype="8" fill="hold" nodeType="afterEffect" p14:presetBounceEnd="3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0000">
                                          <p:cBhvr additive="base">
                                            <p:cTn id="84" dur="500" fill="hold"/>
                                            <p:tgtEl>
                                              <p:spTgt spid="1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0000">
                                          <p:cBhvr additive="base">
                                            <p:cTn id="85" dur="500" fill="hold"/>
                                            <p:tgtEl>
                                              <p:spTgt spid="1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6" presetID="2" presetClass="entr" presetSubtype="2" fill="hold" grpId="0" nodeType="withEffect" p14:presetBounceEnd="3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0000">
                                          <p:cBhvr additive="base">
                                            <p:cTn id="88" dur="500" fill="hold"/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0000">
                                          <p:cBhvr additive="base">
                                            <p:cTn id="89" dur="500" fill="hold"/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0" fill="hold">
                                <p:stCondLst>
                                  <p:cond delay="7550"/>
                                </p:stCondLst>
                                <p:childTnLst>
                                  <p:par>
                                    <p:cTn id="91" presetID="4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9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3" dur="50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4" dur="50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5" dur="50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h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6" dur="50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w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7" dur="500" tmFilter="0,0; .5, 1; 1, 1"/>
                                            <p:tgtEl>
                                              <p:spTgt spid="1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8" fill="hold">
                                <p:stCondLst>
                                  <p:cond delay="8050"/>
                                </p:stCondLst>
                                <p:childTnLst>
                                  <p:par>
                                    <p:cTn id="99" presetID="14" presetClass="entr" presetSubtype="1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01" dur="5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2" fill="hold">
                                <p:stCondLst>
                                  <p:cond delay="8550"/>
                                </p:stCondLst>
                                <p:childTnLst>
                                  <p:par>
                                    <p:cTn id="103" presetID="4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0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05" dur="500" fill="hold"/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6" dur="500" fill="hold"/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7" dur="500" fill="hold"/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h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8" dur="500" fill="hold"/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w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09" dur="500" tmFilter="0,0; .5, 1; 1, 1"/>
                                            <p:tgtEl>
                                              <p:spTgt spid="10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0" fill="hold">
                                <p:stCondLst>
                                  <p:cond delay="9899"/>
                                </p:stCondLst>
                                <p:childTnLst>
                                  <p:par>
                                    <p:cTn id="111" presetID="2" presetClass="entr" presetSubtype="8" fill="hold" nodeType="afterEffect" p14:presetBounceEnd="3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0000">
                                          <p:cBhvr additive="base">
                                            <p:cTn id="113" dur="5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0000">
                                          <p:cBhvr additive="base">
                                            <p:cTn id="114" dur="5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5" presetID="2" presetClass="entr" presetSubtype="2" fill="hold" grpId="0" nodeType="withEffect" p14:presetBounceEnd="3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0000">
                                          <p:cBhvr additive="base">
                                            <p:cTn id="117" dur="500" fill="hold"/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0000">
                                          <p:cBhvr additive="base">
                                            <p:cTn id="118" dur="500" fill="hold"/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9" fill="hold">
                                <p:stCondLst>
                                  <p:cond delay="10399"/>
                                </p:stCondLst>
                                <p:childTnLst>
                                  <p:par>
                                    <p:cTn id="120" presetID="4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2" dur="500" fill="hold"/>
                                            <p:tgtEl>
                                              <p:spTgt spid="1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3" dur="500" fill="hold"/>
                                            <p:tgtEl>
                                              <p:spTgt spid="1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4" dur="500" fill="hold"/>
                                            <p:tgtEl>
                                              <p:spTgt spid="12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h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5" dur="500" fill="hold"/>
                                            <p:tgtEl>
                                              <p:spTgt spid="12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w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26" dur="500" tmFilter="0,0; .5, 1; 1, 1"/>
                                            <p:tgtEl>
                                              <p:spTgt spid="1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7" fill="hold">
                                <p:stCondLst>
                                  <p:cond delay="10899"/>
                                </p:stCondLst>
                                <p:childTnLst>
                                  <p:par>
                                    <p:cTn id="128" presetID="14" presetClass="entr" presetSubtype="1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30" dur="500"/>
                                            <p:tgtEl>
                                              <p:spTgt spid="9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1" fill="hold">
                                <p:stCondLst>
                                  <p:cond delay="11399"/>
                                </p:stCondLst>
                                <p:childTnLst>
                                  <p:par>
                                    <p:cTn id="132" presetID="4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34" dur="500" fill="hold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5" dur="500" fill="hold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6" dur="500" fill="hold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h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7" dur="500" fill="hold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w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38" dur="500" tmFilter="0,0; .5, 1; 1, 1"/>
                                            <p:tgtEl>
                                              <p:spTgt spid="10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9" fill="hold">
                                <p:stCondLst>
                                  <p:cond delay="12500"/>
                                </p:stCondLst>
                                <p:childTnLst>
                                  <p:par>
                                    <p:cTn id="140" presetID="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2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3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5" grpId="0" animBg="1"/>
          <p:bldP spid="86" grpId="0" animBg="1"/>
          <p:bldP spid="91" grpId="0" animBg="1"/>
          <p:bldP spid="92" grpId="0" animBg="1"/>
          <p:bldP spid="93" grpId="0" animBg="1"/>
          <p:bldP spid="95" grpId="0" bldLvl="0" animBg="1"/>
          <p:bldP spid="96" grpId="0" animBg="1"/>
          <p:bldP spid="97" grpId="0" animBg="1"/>
          <p:bldP spid="98" grpId="0"/>
          <p:bldP spid="99" grpId="0"/>
          <p:bldP spid="100" grpId="0"/>
          <p:bldP spid="101" grpId="0"/>
          <p:bldP spid="102" grpId="0" bldLvl="0" animBg="1"/>
          <p:bldP spid="103" grpId="0" bldLvl="0" animBg="1"/>
          <p:bldP spid="105" grpId="0" bldLvl="0" animBg="1"/>
          <p:bldP spid="109" grpId="0"/>
          <p:bldP spid="119" grpId="0"/>
          <p:bldP spid="120" grpId="0"/>
          <p:bldP spid="121" grpId="0"/>
          <p:bldP spid="35" grpId="0" bldLvl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10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1" presetID="3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3" dur="1000" fill="hold"/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1000" fill="hold"/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1000" fill="hold"/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6" dur="1000"/>
                                            <p:tgtEl>
                                              <p:spTgt spid="10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8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0" dur="500" fill="hold"/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500" fill="hold"/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2" dur="500"/>
                                            <p:tgtEl>
                                              <p:spTgt spid="10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3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4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6" dur="5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7" dur="5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5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5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33" presetID="4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5" dur="500" fill="hold"/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6" dur="500" fill="hold"/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7" dur="500" fill="hold"/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h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8" dur="500" fill="hold"/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w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9" dur="500" tmFilter="0,0; .5, 1; 1, 1"/>
                                            <p:tgtEl>
                                              <p:spTgt spid="10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0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41" presetID="14" presetClass="entr" presetSubtype="1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43" dur="500"/>
                                            <p:tgtEl>
                                              <p:spTgt spid="8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4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45" presetID="4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7" dur="500" fill="hold"/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8" dur="500" fill="hold"/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9" dur="500" fill="hold"/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h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0" dur="500" fill="hold"/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w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1" dur="500" tmFilter="0,0; .5, 1; 1, 1"/>
                                            <p:tgtEl>
                                              <p:spTgt spid="9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2" fill="hold">
                                <p:stCondLst>
                                  <p:cond delay="4349"/>
                                </p:stCondLst>
                                <p:childTnLst>
                                  <p:par>
                                    <p:cTn id="53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5" dur="500" fill="hold"/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6" dur="500" fill="hold"/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7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9" dur="500" fill="hold"/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0" dur="500" fill="hold"/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1" fill="hold">
                                <p:stCondLst>
                                  <p:cond delay="4849"/>
                                </p:stCondLst>
                                <p:childTnLst>
                                  <p:par>
                                    <p:cTn id="62" presetID="4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4" dur="50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5" dur="50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6" dur="50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h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7" dur="50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w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8" dur="500" tmFilter="0,0; .5, 1; 1, 1"/>
                                            <p:tgtEl>
                                              <p:spTgt spid="1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9" fill="hold">
                                <p:stCondLst>
                                  <p:cond delay="5349"/>
                                </p:stCondLst>
                                <p:childTnLst>
                                  <p:par>
                                    <p:cTn id="70" presetID="14" presetClass="entr" presetSubtype="1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72" dur="500"/>
                                            <p:tgtEl>
                                              <p:spTgt spid="9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3" fill="hold">
                                <p:stCondLst>
                                  <p:cond delay="5849"/>
                                </p:stCondLst>
                                <p:childTnLst>
                                  <p:par>
                                    <p:cTn id="74" presetID="4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7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6" dur="500" fill="hold"/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7" dur="500" fill="hold"/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8" dur="500" fill="hold"/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h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9" dur="500" fill="hold"/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w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0" dur="500" tmFilter="0,0; .5, 1; 1, 1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1" fill="hold">
                                <p:stCondLst>
                                  <p:cond delay="7050"/>
                                </p:stCondLst>
                                <p:childTnLst>
                                  <p:par>
                                    <p:cTn id="82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4" dur="500" fill="hold"/>
                                            <p:tgtEl>
                                              <p:spTgt spid="1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5" dur="500" fill="hold"/>
                                            <p:tgtEl>
                                              <p:spTgt spid="1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6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8" dur="500" fill="hold"/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9" dur="500" fill="hold"/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0" fill="hold">
                                <p:stCondLst>
                                  <p:cond delay="7550"/>
                                </p:stCondLst>
                                <p:childTnLst>
                                  <p:par>
                                    <p:cTn id="91" presetID="4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9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3" dur="50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4" dur="50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5" dur="50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h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6" dur="50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w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7" dur="500" tmFilter="0,0; .5, 1; 1, 1"/>
                                            <p:tgtEl>
                                              <p:spTgt spid="1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8" fill="hold">
                                <p:stCondLst>
                                  <p:cond delay="8050"/>
                                </p:stCondLst>
                                <p:childTnLst>
                                  <p:par>
                                    <p:cTn id="99" presetID="14" presetClass="entr" presetSubtype="1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01" dur="5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2" fill="hold">
                                <p:stCondLst>
                                  <p:cond delay="8550"/>
                                </p:stCondLst>
                                <p:childTnLst>
                                  <p:par>
                                    <p:cTn id="103" presetID="4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0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05" dur="500" fill="hold"/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6" dur="500" fill="hold"/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7" dur="500" fill="hold"/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h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8" dur="500" fill="hold"/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w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09" dur="500" tmFilter="0,0; .5, 1; 1, 1"/>
                                            <p:tgtEl>
                                              <p:spTgt spid="10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0" fill="hold">
                                <p:stCondLst>
                                  <p:cond delay="9899"/>
                                </p:stCondLst>
                                <p:childTnLst>
                                  <p:par>
                                    <p:cTn id="111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3" dur="5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4" dur="5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5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7" dur="500" fill="hold"/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8" dur="500" fill="hold"/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9" fill="hold">
                                <p:stCondLst>
                                  <p:cond delay="10399"/>
                                </p:stCondLst>
                                <p:childTnLst>
                                  <p:par>
                                    <p:cTn id="120" presetID="4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2" dur="500" fill="hold"/>
                                            <p:tgtEl>
                                              <p:spTgt spid="1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3" dur="500" fill="hold"/>
                                            <p:tgtEl>
                                              <p:spTgt spid="1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4" dur="500" fill="hold"/>
                                            <p:tgtEl>
                                              <p:spTgt spid="12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h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5" dur="500" fill="hold"/>
                                            <p:tgtEl>
                                              <p:spTgt spid="12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w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26" dur="500" tmFilter="0,0; .5, 1; 1, 1"/>
                                            <p:tgtEl>
                                              <p:spTgt spid="1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7" fill="hold">
                                <p:stCondLst>
                                  <p:cond delay="10899"/>
                                </p:stCondLst>
                                <p:childTnLst>
                                  <p:par>
                                    <p:cTn id="128" presetID="14" presetClass="entr" presetSubtype="1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30" dur="500"/>
                                            <p:tgtEl>
                                              <p:spTgt spid="9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1" fill="hold">
                                <p:stCondLst>
                                  <p:cond delay="11399"/>
                                </p:stCondLst>
                                <p:childTnLst>
                                  <p:par>
                                    <p:cTn id="132" presetID="4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34" dur="500" fill="hold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5" dur="500" fill="hold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6" dur="500" fill="hold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h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7" dur="500" fill="hold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w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38" dur="500" tmFilter="0,0; .5, 1; 1, 1"/>
                                            <p:tgtEl>
                                              <p:spTgt spid="10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9" fill="hold">
                                <p:stCondLst>
                                  <p:cond delay="12500"/>
                                </p:stCondLst>
                                <p:childTnLst>
                                  <p:par>
                                    <p:cTn id="140" presetID="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2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3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5" grpId="0" animBg="1"/>
          <p:bldP spid="86" grpId="0" animBg="1"/>
          <p:bldP spid="91" grpId="0" animBg="1"/>
          <p:bldP spid="92" grpId="0" animBg="1"/>
          <p:bldP spid="93" grpId="0" animBg="1"/>
          <p:bldP spid="95" grpId="0" bldLvl="0" animBg="1"/>
          <p:bldP spid="96" grpId="0" animBg="1"/>
          <p:bldP spid="97" grpId="0" animBg="1"/>
          <p:bldP spid="98" grpId="0"/>
          <p:bldP spid="99" grpId="0"/>
          <p:bldP spid="100" grpId="0"/>
          <p:bldP spid="101" grpId="0"/>
          <p:bldP spid="102" grpId="0" bldLvl="0" animBg="1"/>
          <p:bldP spid="103" grpId="0" bldLvl="0" animBg="1"/>
          <p:bldP spid="105" grpId="0" bldLvl="0" animBg="1"/>
          <p:bldP spid="109" grpId="0"/>
          <p:bldP spid="119" grpId="0"/>
          <p:bldP spid="120" grpId="0"/>
          <p:bldP spid="121" grpId="0"/>
          <p:bldP spid="35" grpId="0" bldLvl="0" animBg="1"/>
        </p:bld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TextBox 49"/>
          <p:cNvSpPr txBox="1"/>
          <p:nvPr/>
        </p:nvSpPr>
        <p:spPr>
          <a:xfrm>
            <a:off x="2188629" y="7892388"/>
            <a:ext cx="856239" cy="358871"/>
          </a:xfrm>
          <a:prstGeom prst="rect">
            <a:avLst/>
          </a:prstGeom>
          <a:noFill/>
        </p:spPr>
        <p:txBody>
          <a:bodyPr wrap="none" lIns="81079" tIns="40540" rIns="81079" bIns="40540" rtlCol="0">
            <a:spAutoFit/>
          </a:bodyPr>
          <a:lstStyle/>
          <a:p>
            <a:r>
              <a:rPr lang="zh-CN" altLang="en-US" dirty="0">
                <a:latin typeface="+mn-lt"/>
                <a:ea typeface="+mn-ea"/>
                <a:cs typeface="+mn-ea"/>
                <a:sym typeface="+mn-lt"/>
              </a:rPr>
              <a:t>延迟符</a:t>
            </a:r>
            <a:endParaRPr lang="zh-CN" altLang="en-US" dirty="0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1026" name="Picture 2" descr="D:/360安全云盘同步版/AAA-官网建站/2025汇星工作室/东莞众沐/BA营销素材/目录素材库/PPT素材-石龙办公室/包装线.jpg包装线"/>
          <p:cNvPicPr>
            <a:picLocks noChangeAspect="1" noChangeArrowheads="1"/>
          </p:cNvPicPr>
          <p:nvPr/>
        </p:nvPicPr>
        <p:blipFill>
          <a:blip r:embed="rId1"/>
          <a:srcRect t="39273" b="15826"/>
          <a:stretch>
            <a:fillRect/>
          </a:stretch>
        </p:blipFill>
        <p:spPr bwMode="auto">
          <a:xfrm>
            <a:off x="1350645" y="1269365"/>
            <a:ext cx="5293360" cy="31686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29" name="组合 28"/>
          <p:cNvGrpSpPr>
            <a:grpSpLocks noChangeAspect="1"/>
          </p:cNvGrpSpPr>
          <p:nvPr/>
        </p:nvGrpSpPr>
        <p:grpSpPr>
          <a:xfrm rot="16200000">
            <a:off x="947348" y="4931494"/>
            <a:ext cx="999856" cy="1128134"/>
            <a:chOff x="8439634" y="3544648"/>
            <a:chExt cx="1611146" cy="1817848"/>
          </a:xfrm>
        </p:grpSpPr>
        <p:sp>
          <p:nvSpPr>
            <p:cNvPr id="30" name="Freeform 5"/>
            <p:cNvSpPr/>
            <p:nvPr/>
          </p:nvSpPr>
          <p:spPr bwMode="auto">
            <a:xfrm rot="5400000">
              <a:off x="8336283" y="3647999"/>
              <a:ext cx="1817848" cy="1611146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97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2700000" scaled="1"/>
              <a:tileRect/>
            </a:gradFill>
            <a:ln w="19050">
              <a:gradFill flip="none" rotWithShape="1">
                <a:gsLst>
                  <a:gs pos="100000">
                    <a:schemeClr val="bg1">
                      <a:lumMod val="75000"/>
                    </a:schemeClr>
                  </a:gs>
                  <a:gs pos="0">
                    <a:schemeClr val="bg1"/>
                  </a:gs>
                </a:gsLst>
                <a:lin ang="2700000" scaled="1"/>
                <a:tileRect/>
              </a:gradFill>
            </a:ln>
            <a:effectLst>
              <a:outerShdw blurRad="127000" dist="508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black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31" name="Freeform 5"/>
            <p:cNvSpPr/>
            <p:nvPr/>
          </p:nvSpPr>
          <p:spPr bwMode="auto">
            <a:xfrm rot="5400000">
              <a:off x="8582835" y="3866516"/>
              <a:ext cx="1324744" cy="1174112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solidFill>
              <a:srgbClr val="0070C0"/>
            </a:solidFill>
            <a:ln w="15875">
              <a:gradFill flip="none" rotWithShape="1">
                <a:gsLst>
                  <a:gs pos="0">
                    <a:schemeClr val="bg1">
                      <a:lumMod val="65000"/>
                    </a:schemeClr>
                  </a:gs>
                  <a:gs pos="100000">
                    <a:schemeClr val="bg1"/>
                  </a:gs>
                </a:gsLst>
                <a:lin ang="2700000" scaled="1"/>
                <a:tileRect/>
              </a:gradFill>
            </a:ln>
            <a:effectLst>
              <a:innerShdw blurRad="50800" dist="25400" dir="13500000">
                <a:prstClr val="black">
                  <a:alpha val="50000"/>
                </a:prstClr>
              </a:innerShdw>
            </a:effec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black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grpSp>
        <p:nvGrpSpPr>
          <p:cNvPr id="32" name="组合 31"/>
          <p:cNvGrpSpPr>
            <a:grpSpLocks noChangeAspect="1"/>
          </p:cNvGrpSpPr>
          <p:nvPr/>
        </p:nvGrpSpPr>
        <p:grpSpPr>
          <a:xfrm rot="16200000">
            <a:off x="4483325" y="4990496"/>
            <a:ext cx="964564" cy="1088314"/>
            <a:chOff x="8439634" y="3544648"/>
            <a:chExt cx="1611146" cy="1817848"/>
          </a:xfrm>
        </p:grpSpPr>
        <p:sp>
          <p:nvSpPr>
            <p:cNvPr id="33" name="Freeform 5"/>
            <p:cNvSpPr/>
            <p:nvPr/>
          </p:nvSpPr>
          <p:spPr bwMode="auto">
            <a:xfrm rot="5400000">
              <a:off x="8336283" y="3647999"/>
              <a:ext cx="1817848" cy="1611146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97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2700000" scaled="1"/>
              <a:tileRect/>
            </a:gradFill>
            <a:ln w="19050">
              <a:gradFill flip="none" rotWithShape="1">
                <a:gsLst>
                  <a:gs pos="100000">
                    <a:schemeClr val="bg1">
                      <a:lumMod val="75000"/>
                    </a:schemeClr>
                  </a:gs>
                  <a:gs pos="0">
                    <a:schemeClr val="bg1"/>
                  </a:gs>
                </a:gsLst>
                <a:lin ang="2700000" scaled="1"/>
                <a:tileRect/>
              </a:gradFill>
            </a:ln>
            <a:effectLst>
              <a:outerShdw blurRad="127000" dist="508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black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34" name="Freeform 5"/>
            <p:cNvSpPr/>
            <p:nvPr/>
          </p:nvSpPr>
          <p:spPr bwMode="auto">
            <a:xfrm rot="5400000">
              <a:off x="8582835" y="3866516"/>
              <a:ext cx="1324744" cy="1174112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solidFill>
              <a:srgbClr val="0070C0"/>
            </a:solidFill>
            <a:ln w="15875">
              <a:gradFill flip="none" rotWithShape="1">
                <a:gsLst>
                  <a:gs pos="0">
                    <a:schemeClr val="bg1">
                      <a:lumMod val="65000"/>
                    </a:schemeClr>
                  </a:gs>
                  <a:gs pos="100000">
                    <a:schemeClr val="bg1"/>
                  </a:gs>
                </a:gsLst>
                <a:lin ang="2700000" scaled="1"/>
                <a:tileRect/>
              </a:gradFill>
            </a:ln>
            <a:effectLst>
              <a:innerShdw blurRad="50800" dist="25400" dir="13500000">
                <a:prstClr val="black">
                  <a:alpha val="50000"/>
                </a:prstClr>
              </a:innerShdw>
            </a:effec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black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grpSp>
        <p:nvGrpSpPr>
          <p:cNvPr id="35" name="组合 34"/>
          <p:cNvGrpSpPr>
            <a:grpSpLocks noChangeAspect="1"/>
          </p:cNvGrpSpPr>
          <p:nvPr/>
        </p:nvGrpSpPr>
        <p:grpSpPr>
          <a:xfrm rot="16200000">
            <a:off x="7968204" y="4936205"/>
            <a:ext cx="964564" cy="1088314"/>
            <a:chOff x="8439634" y="3544648"/>
            <a:chExt cx="1611146" cy="1817848"/>
          </a:xfrm>
        </p:grpSpPr>
        <p:sp>
          <p:nvSpPr>
            <p:cNvPr id="36" name="Freeform 5"/>
            <p:cNvSpPr/>
            <p:nvPr/>
          </p:nvSpPr>
          <p:spPr bwMode="auto">
            <a:xfrm rot="5400000">
              <a:off x="8336283" y="3647999"/>
              <a:ext cx="1817848" cy="1611146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97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2700000" scaled="1"/>
              <a:tileRect/>
            </a:gradFill>
            <a:ln w="19050">
              <a:gradFill flip="none" rotWithShape="1">
                <a:gsLst>
                  <a:gs pos="100000">
                    <a:schemeClr val="bg1">
                      <a:lumMod val="75000"/>
                    </a:schemeClr>
                  </a:gs>
                  <a:gs pos="0">
                    <a:schemeClr val="bg1"/>
                  </a:gs>
                </a:gsLst>
                <a:lin ang="2700000" scaled="1"/>
                <a:tileRect/>
              </a:gradFill>
            </a:ln>
            <a:effectLst>
              <a:outerShdw blurRad="127000" dist="508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black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37" name="Freeform 5"/>
            <p:cNvSpPr/>
            <p:nvPr/>
          </p:nvSpPr>
          <p:spPr bwMode="auto">
            <a:xfrm rot="5400000">
              <a:off x="8582835" y="3866516"/>
              <a:ext cx="1324744" cy="1174112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solidFill>
              <a:srgbClr val="0070C0"/>
            </a:solidFill>
            <a:ln w="15875">
              <a:gradFill flip="none" rotWithShape="1">
                <a:gsLst>
                  <a:gs pos="0">
                    <a:schemeClr val="bg1">
                      <a:lumMod val="65000"/>
                    </a:schemeClr>
                  </a:gs>
                  <a:gs pos="100000">
                    <a:schemeClr val="bg1"/>
                  </a:gs>
                </a:gsLst>
                <a:lin ang="2700000" scaled="1"/>
                <a:tileRect/>
              </a:gradFill>
            </a:ln>
            <a:effectLst>
              <a:innerShdw blurRad="50800" dist="25400" dir="13500000">
                <a:prstClr val="black">
                  <a:alpha val="50000"/>
                </a:prstClr>
              </a:innerShdw>
            </a:effec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black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sp>
        <p:nvSpPr>
          <p:cNvPr id="38" name="矩形 3"/>
          <p:cNvSpPr>
            <a:spLocks noChangeArrowheads="1"/>
          </p:cNvSpPr>
          <p:nvPr/>
        </p:nvSpPr>
        <p:spPr bwMode="auto">
          <a:xfrm>
            <a:off x="6887210" y="1053465"/>
            <a:ext cx="334264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</a14:hiddenLine>
            </a:ext>
          </a:extLst>
        </p:spPr>
        <p:txBody>
          <a:bodyPr wrap="square" lIns="91431" tIns="45716" rIns="91431" bIns="45716">
            <a:noAutofit/>
          </a:bodyPr>
          <a:lstStyle/>
          <a:p>
            <a:r>
              <a:rPr lang="en-US" altLang="zh-CN" sz="3600" b="1" dirty="0">
                <a:solidFill>
                  <a:srgbClr val="0070C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+mn-lt"/>
              </a:rPr>
              <a:t>About Us</a:t>
            </a:r>
            <a:endParaRPr lang="en-US" altLang="zh-CN" sz="3600" b="1" dirty="0">
              <a:solidFill>
                <a:srgbClr val="0070C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  <a:sym typeface="+mn-lt"/>
            </a:endParaRPr>
          </a:p>
        </p:txBody>
      </p:sp>
      <p:sp>
        <p:nvSpPr>
          <p:cNvPr id="39" name="矩形 47"/>
          <p:cNvSpPr>
            <a:spLocks noChangeArrowheads="1"/>
          </p:cNvSpPr>
          <p:nvPr/>
        </p:nvSpPr>
        <p:spPr bwMode="auto">
          <a:xfrm>
            <a:off x="6915785" y="1581785"/>
            <a:ext cx="4873625" cy="7260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</a14:hiddenLine>
            </a:ext>
          </a:extLst>
        </p:spPr>
        <p:txBody>
          <a:bodyPr wrap="square" lIns="91431" tIns="45716" rIns="91431" bIns="45716">
            <a:noAutofit/>
          </a:bodyPr>
          <a:lstStyle/>
          <a:p>
            <a:pPr>
              <a:lnSpc>
                <a:spcPct val="200000"/>
              </a:lnSpc>
              <a:spcAft>
                <a:spcPts val="500"/>
              </a:spcAft>
            </a:pPr>
            <a:r>
              <a:rPr lang="en-US" sz="1200" dirty="0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+mn-lt"/>
              </a:rPr>
              <a:t>BadgeArtisans</a:t>
            </a:r>
            <a:r>
              <a:rPr sz="1200" dirty="0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+mn-lt"/>
              </a:rPr>
              <a:t> is one of the few manufacturers to have an in-house design team and has been specialising in custom gifts such as MEDALS, badges, keyrings, challenge coins, bottle openers and more since its inception in 20</a:t>
            </a:r>
            <a:r>
              <a:rPr lang="en-US" sz="1200" dirty="0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+mn-lt"/>
              </a:rPr>
              <a:t>10</a:t>
            </a:r>
            <a:r>
              <a:rPr sz="1200" dirty="0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+mn-lt"/>
              </a:rPr>
              <a:t>. </a:t>
            </a:r>
            <a:endParaRPr sz="1200" dirty="0">
              <a:latin typeface="Arial" panose="020B0604020202020204" pitchFamily="34" charset="0"/>
              <a:ea typeface="+mn-ea"/>
              <a:cs typeface="Arial" panose="020B0604020202020204" pitchFamily="34" charset="0"/>
              <a:sym typeface="+mn-lt"/>
            </a:endParaRPr>
          </a:p>
          <a:p>
            <a:pPr>
              <a:lnSpc>
                <a:spcPct val="200000"/>
              </a:lnSpc>
              <a:spcAft>
                <a:spcPts val="500"/>
              </a:spcAft>
            </a:pPr>
            <a:r>
              <a:rPr lang="zh-CN" altLang="en-US" sz="1200" dirty="0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+mn-lt"/>
              </a:rPr>
              <a:t>Providing Free Design Services and One-stop Solution, we have</a:t>
            </a:r>
            <a:r>
              <a:rPr lang="en-US" altLang="zh-CN" sz="1200" dirty="0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+mn-lt"/>
              </a:rPr>
              <a:t> </a:t>
            </a:r>
            <a:r>
              <a:rPr lang="zh-CN" altLang="en-US" sz="1200" dirty="0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+mn-lt"/>
              </a:rPr>
              <a:t>worked with both domestic and international clients and brands,</a:t>
            </a:r>
            <a:r>
              <a:rPr lang="en-US" altLang="zh-CN" sz="1200" dirty="0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+mn-lt"/>
              </a:rPr>
              <a:t> </a:t>
            </a:r>
            <a:r>
              <a:rPr lang="zh-CN" altLang="en-US" sz="1200" dirty="0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+mn-lt"/>
              </a:rPr>
              <a:t>getting the trust and a good reputation.</a:t>
            </a:r>
            <a:endParaRPr lang="zh-CN" altLang="en-US" sz="1200" dirty="0">
              <a:latin typeface="Arial" panose="020B0604020202020204" pitchFamily="34" charset="0"/>
              <a:ea typeface="+mn-ea"/>
              <a:cs typeface="Arial" panose="020B0604020202020204" pitchFamily="34" charset="0"/>
              <a:sym typeface="+mn-lt"/>
            </a:endParaRPr>
          </a:p>
        </p:txBody>
      </p:sp>
      <p:grpSp>
        <p:nvGrpSpPr>
          <p:cNvPr id="40" name="Group 22"/>
          <p:cNvGrpSpPr/>
          <p:nvPr/>
        </p:nvGrpSpPr>
        <p:grpSpPr bwMode="auto">
          <a:xfrm>
            <a:off x="8304635" y="5319957"/>
            <a:ext cx="355033" cy="342338"/>
            <a:chOff x="0" y="0"/>
            <a:chExt cx="439257" cy="424283"/>
          </a:xfrm>
          <a:solidFill>
            <a:schemeClr val="bg1"/>
          </a:solidFill>
        </p:grpSpPr>
        <p:sp>
          <p:nvSpPr>
            <p:cNvPr id="41" name="Rectangle 18"/>
            <p:cNvSpPr>
              <a:spLocks noChangeArrowheads="1"/>
            </p:cNvSpPr>
            <p:nvPr/>
          </p:nvSpPr>
          <p:spPr bwMode="auto">
            <a:xfrm>
              <a:off x="157234" y="169713"/>
              <a:ext cx="47421" cy="44924"/>
            </a:xfrm>
            <a:prstGeom prst="rect">
              <a:avLst/>
            </a:prstGeom>
            <a:grpFill/>
            <a:ln w="9525" cmpd="sng">
              <a:noFill/>
              <a:bevel/>
            </a:ln>
          </p:spPr>
          <p:txBody>
            <a:bodyPr/>
            <a:lstStyle/>
            <a:p>
              <a:pPr>
                <a:defRPr/>
              </a:pPr>
              <a:endParaRPr lang="zh-CN" altLang="zh-CN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42" name="Rectangle 19"/>
            <p:cNvSpPr>
              <a:spLocks noChangeArrowheads="1"/>
            </p:cNvSpPr>
            <p:nvPr/>
          </p:nvSpPr>
          <p:spPr bwMode="auto">
            <a:xfrm>
              <a:off x="232107" y="169713"/>
              <a:ext cx="49916" cy="44924"/>
            </a:xfrm>
            <a:prstGeom prst="rect">
              <a:avLst/>
            </a:prstGeom>
            <a:grpFill/>
            <a:ln w="9525" cmpd="sng">
              <a:noFill/>
              <a:bevel/>
            </a:ln>
          </p:spPr>
          <p:txBody>
            <a:bodyPr/>
            <a:lstStyle/>
            <a:p>
              <a:pPr>
                <a:defRPr/>
              </a:pPr>
              <a:endParaRPr lang="zh-CN" altLang="zh-CN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43" name="Rectangle 20"/>
            <p:cNvSpPr>
              <a:spLocks noChangeArrowheads="1"/>
            </p:cNvSpPr>
            <p:nvPr/>
          </p:nvSpPr>
          <p:spPr bwMode="auto">
            <a:xfrm>
              <a:off x="309477" y="169713"/>
              <a:ext cx="49916" cy="44924"/>
            </a:xfrm>
            <a:prstGeom prst="rect">
              <a:avLst/>
            </a:prstGeom>
            <a:grpFill/>
            <a:ln w="9525" cmpd="sng">
              <a:noFill/>
              <a:bevel/>
            </a:ln>
          </p:spPr>
          <p:txBody>
            <a:bodyPr/>
            <a:lstStyle/>
            <a:p>
              <a:pPr>
                <a:defRPr/>
              </a:pPr>
              <a:endParaRPr lang="zh-CN" altLang="zh-CN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44" name="Rectangle 21"/>
            <p:cNvSpPr>
              <a:spLocks noChangeArrowheads="1"/>
            </p:cNvSpPr>
            <p:nvPr/>
          </p:nvSpPr>
          <p:spPr bwMode="auto">
            <a:xfrm>
              <a:off x="157234" y="237099"/>
              <a:ext cx="47421" cy="47421"/>
            </a:xfrm>
            <a:prstGeom prst="rect">
              <a:avLst/>
            </a:prstGeom>
            <a:grpFill/>
            <a:ln w="9525" cmpd="sng">
              <a:noFill/>
              <a:bevel/>
            </a:ln>
          </p:spPr>
          <p:txBody>
            <a:bodyPr/>
            <a:lstStyle/>
            <a:p>
              <a:pPr>
                <a:defRPr/>
              </a:pPr>
              <a:endParaRPr lang="zh-CN" altLang="zh-CN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45" name="Rectangle 22"/>
            <p:cNvSpPr>
              <a:spLocks noChangeArrowheads="1"/>
            </p:cNvSpPr>
            <p:nvPr/>
          </p:nvSpPr>
          <p:spPr bwMode="auto">
            <a:xfrm>
              <a:off x="232107" y="237099"/>
              <a:ext cx="49916" cy="47421"/>
            </a:xfrm>
            <a:prstGeom prst="rect">
              <a:avLst/>
            </a:prstGeom>
            <a:grpFill/>
            <a:ln w="9525" cmpd="sng">
              <a:noFill/>
              <a:bevel/>
            </a:ln>
          </p:spPr>
          <p:txBody>
            <a:bodyPr/>
            <a:lstStyle/>
            <a:p>
              <a:pPr>
                <a:defRPr/>
              </a:pPr>
              <a:endParaRPr lang="zh-CN" altLang="zh-CN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46" name="Rectangle 23"/>
            <p:cNvSpPr>
              <a:spLocks noChangeArrowheads="1"/>
            </p:cNvSpPr>
            <p:nvPr/>
          </p:nvSpPr>
          <p:spPr bwMode="auto">
            <a:xfrm>
              <a:off x="309477" y="237099"/>
              <a:ext cx="49916" cy="47421"/>
            </a:xfrm>
            <a:prstGeom prst="rect">
              <a:avLst/>
            </a:prstGeom>
            <a:grpFill/>
            <a:ln w="9525" cmpd="sng">
              <a:noFill/>
              <a:bevel/>
            </a:ln>
          </p:spPr>
          <p:txBody>
            <a:bodyPr/>
            <a:lstStyle/>
            <a:p>
              <a:pPr>
                <a:defRPr/>
              </a:pPr>
              <a:endParaRPr lang="zh-CN" altLang="zh-CN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47" name="Rectangle 24"/>
            <p:cNvSpPr>
              <a:spLocks noChangeArrowheads="1"/>
            </p:cNvSpPr>
            <p:nvPr/>
          </p:nvSpPr>
          <p:spPr bwMode="auto">
            <a:xfrm>
              <a:off x="157234" y="309477"/>
              <a:ext cx="47421" cy="44924"/>
            </a:xfrm>
            <a:prstGeom prst="rect">
              <a:avLst/>
            </a:prstGeom>
            <a:grpFill/>
            <a:ln w="9525" cmpd="sng">
              <a:noFill/>
              <a:bevel/>
            </a:ln>
          </p:spPr>
          <p:txBody>
            <a:bodyPr/>
            <a:lstStyle/>
            <a:p>
              <a:pPr>
                <a:defRPr/>
              </a:pPr>
              <a:endParaRPr lang="zh-CN" altLang="zh-CN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48" name="Rectangle 25"/>
            <p:cNvSpPr>
              <a:spLocks noChangeArrowheads="1"/>
            </p:cNvSpPr>
            <p:nvPr/>
          </p:nvSpPr>
          <p:spPr bwMode="auto">
            <a:xfrm>
              <a:off x="79865" y="237099"/>
              <a:ext cx="49916" cy="47421"/>
            </a:xfrm>
            <a:prstGeom prst="rect">
              <a:avLst/>
            </a:prstGeom>
            <a:grpFill/>
            <a:ln w="9525" cmpd="sng">
              <a:noFill/>
              <a:bevel/>
            </a:ln>
          </p:spPr>
          <p:txBody>
            <a:bodyPr/>
            <a:lstStyle/>
            <a:p>
              <a:pPr>
                <a:defRPr/>
              </a:pPr>
              <a:endParaRPr lang="zh-CN" altLang="zh-CN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49" name="Rectangle 26"/>
            <p:cNvSpPr>
              <a:spLocks noChangeArrowheads="1"/>
            </p:cNvSpPr>
            <p:nvPr/>
          </p:nvSpPr>
          <p:spPr bwMode="auto">
            <a:xfrm>
              <a:off x="79865" y="309477"/>
              <a:ext cx="49916" cy="44924"/>
            </a:xfrm>
            <a:prstGeom prst="rect">
              <a:avLst/>
            </a:prstGeom>
            <a:grpFill/>
            <a:ln w="9525" cmpd="sng">
              <a:noFill/>
              <a:bevel/>
            </a:ln>
          </p:spPr>
          <p:txBody>
            <a:bodyPr/>
            <a:lstStyle/>
            <a:p>
              <a:pPr>
                <a:defRPr/>
              </a:pPr>
              <a:endParaRPr lang="zh-CN" altLang="zh-CN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51" name="Rectangle 27"/>
            <p:cNvSpPr>
              <a:spLocks noChangeArrowheads="1"/>
            </p:cNvSpPr>
            <p:nvPr/>
          </p:nvSpPr>
          <p:spPr bwMode="auto">
            <a:xfrm>
              <a:off x="232107" y="309477"/>
              <a:ext cx="49916" cy="44924"/>
            </a:xfrm>
            <a:prstGeom prst="rect">
              <a:avLst/>
            </a:prstGeom>
            <a:grpFill/>
            <a:ln w="9525" cmpd="sng">
              <a:noFill/>
              <a:bevel/>
            </a:ln>
          </p:spPr>
          <p:txBody>
            <a:bodyPr/>
            <a:lstStyle/>
            <a:p>
              <a:pPr>
                <a:defRPr/>
              </a:pPr>
              <a:endParaRPr lang="zh-CN" altLang="zh-CN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52" name="Rectangle 28"/>
            <p:cNvSpPr>
              <a:spLocks noChangeArrowheads="1"/>
            </p:cNvSpPr>
            <p:nvPr/>
          </p:nvSpPr>
          <p:spPr bwMode="auto">
            <a:xfrm>
              <a:off x="309477" y="309477"/>
              <a:ext cx="49916" cy="44924"/>
            </a:xfrm>
            <a:prstGeom prst="rect">
              <a:avLst/>
            </a:prstGeom>
            <a:grpFill/>
            <a:ln w="9525" cmpd="sng">
              <a:noFill/>
              <a:bevel/>
            </a:ln>
          </p:spPr>
          <p:txBody>
            <a:bodyPr/>
            <a:lstStyle/>
            <a:p>
              <a:pPr>
                <a:defRPr/>
              </a:pPr>
              <a:endParaRPr lang="zh-CN" altLang="zh-CN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53" name="Freeform 29"/>
            <p:cNvSpPr>
              <a:spLocks noEditPoints="1" noChangeArrowheads="1"/>
            </p:cNvSpPr>
            <p:nvPr/>
          </p:nvSpPr>
          <p:spPr bwMode="auto">
            <a:xfrm>
              <a:off x="0" y="29950"/>
              <a:ext cx="439257" cy="394333"/>
            </a:xfrm>
            <a:custGeom>
              <a:avLst/>
              <a:gdLst>
                <a:gd name="T0" fmla="*/ 174 w 176"/>
                <a:gd name="T1" fmla="*/ 0 h 158"/>
                <a:gd name="T2" fmla="*/ 150 w 176"/>
                <a:gd name="T3" fmla="*/ 0 h 158"/>
                <a:gd name="T4" fmla="*/ 150 w 176"/>
                <a:gd name="T5" fmla="*/ 16 h 158"/>
                <a:gd name="T6" fmla="*/ 126 w 176"/>
                <a:gd name="T7" fmla="*/ 16 h 158"/>
                <a:gd name="T8" fmla="*/ 126 w 176"/>
                <a:gd name="T9" fmla="*/ 0 h 158"/>
                <a:gd name="T10" fmla="*/ 52 w 176"/>
                <a:gd name="T11" fmla="*/ 0 h 158"/>
                <a:gd name="T12" fmla="*/ 52 w 176"/>
                <a:gd name="T13" fmla="*/ 16 h 158"/>
                <a:gd name="T14" fmla="*/ 28 w 176"/>
                <a:gd name="T15" fmla="*/ 16 h 158"/>
                <a:gd name="T16" fmla="*/ 28 w 176"/>
                <a:gd name="T17" fmla="*/ 0 h 158"/>
                <a:gd name="T18" fmla="*/ 0 w 176"/>
                <a:gd name="T19" fmla="*/ 0 h 158"/>
                <a:gd name="T20" fmla="*/ 0 w 176"/>
                <a:gd name="T21" fmla="*/ 158 h 158"/>
                <a:gd name="T22" fmla="*/ 13 w 176"/>
                <a:gd name="T23" fmla="*/ 158 h 158"/>
                <a:gd name="T24" fmla="*/ 162 w 176"/>
                <a:gd name="T25" fmla="*/ 158 h 158"/>
                <a:gd name="T26" fmla="*/ 176 w 176"/>
                <a:gd name="T27" fmla="*/ 158 h 158"/>
                <a:gd name="T28" fmla="*/ 174 w 176"/>
                <a:gd name="T29" fmla="*/ 0 h 158"/>
                <a:gd name="T30" fmla="*/ 162 w 176"/>
                <a:gd name="T31" fmla="*/ 144 h 158"/>
                <a:gd name="T32" fmla="*/ 13 w 176"/>
                <a:gd name="T33" fmla="*/ 144 h 158"/>
                <a:gd name="T34" fmla="*/ 13 w 176"/>
                <a:gd name="T35" fmla="*/ 44 h 158"/>
                <a:gd name="T36" fmla="*/ 162 w 176"/>
                <a:gd name="T37" fmla="*/ 44 h 158"/>
                <a:gd name="T38" fmla="*/ 162 w 176"/>
                <a:gd name="T39" fmla="*/ 144 h 15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76"/>
                <a:gd name="T61" fmla="*/ 0 h 158"/>
                <a:gd name="T62" fmla="*/ 176 w 176"/>
                <a:gd name="T63" fmla="*/ 158 h 158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76" h="158">
                  <a:moveTo>
                    <a:pt x="174" y="0"/>
                  </a:moveTo>
                  <a:lnTo>
                    <a:pt x="150" y="0"/>
                  </a:lnTo>
                  <a:lnTo>
                    <a:pt x="150" y="16"/>
                  </a:lnTo>
                  <a:lnTo>
                    <a:pt x="126" y="16"/>
                  </a:lnTo>
                  <a:lnTo>
                    <a:pt x="126" y="0"/>
                  </a:lnTo>
                  <a:lnTo>
                    <a:pt x="52" y="0"/>
                  </a:lnTo>
                  <a:lnTo>
                    <a:pt x="52" y="16"/>
                  </a:lnTo>
                  <a:lnTo>
                    <a:pt x="28" y="16"/>
                  </a:lnTo>
                  <a:lnTo>
                    <a:pt x="28" y="0"/>
                  </a:lnTo>
                  <a:lnTo>
                    <a:pt x="0" y="0"/>
                  </a:lnTo>
                  <a:lnTo>
                    <a:pt x="0" y="158"/>
                  </a:lnTo>
                  <a:lnTo>
                    <a:pt x="13" y="158"/>
                  </a:lnTo>
                  <a:lnTo>
                    <a:pt x="162" y="158"/>
                  </a:lnTo>
                  <a:lnTo>
                    <a:pt x="176" y="158"/>
                  </a:lnTo>
                  <a:lnTo>
                    <a:pt x="174" y="0"/>
                  </a:lnTo>
                  <a:close/>
                  <a:moveTo>
                    <a:pt x="162" y="144"/>
                  </a:moveTo>
                  <a:lnTo>
                    <a:pt x="13" y="144"/>
                  </a:lnTo>
                  <a:lnTo>
                    <a:pt x="13" y="44"/>
                  </a:lnTo>
                  <a:lnTo>
                    <a:pt x="162" y="44"/>
                  </a:lnTo>
                  <a:lnTo>
                    <a:pt x="162" y="144"/>
                  </a:lnTo>
                  <a:close/>
                </a:path>
              </a:pathLst>
            </a:custGeom>
            <a:grpFill/>
            <a:ln w="9525" cmpd="sng">
              <a:noFill/>
              <a:bevel/>
            </a:ln>
          </p:spPr>
          <p:txBody>
            <a:bodyPr/>
            <a:lstStyle/>
            <a:p>
              <a:pPr>
                <a:defRPr/>
              </a:pPr>
              <a:endParaRPr lang="zh-CN" altLang="zh-CN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54" name="Rectangle 30"/>
            <p:cNvSpPr>
              <a:spLocks noChangeArrowheads="1"/>
            </p:cNvSpPr>
            <p:nvPr/>
          </p:nvSpPr>
          <p:spPr bwMode="auto">
            <a:xfrm>
              <a:off x="82360" y="0"/>
              <a:ext cx="37438" cy="59899"/>
            </a:xfrm>
            <a:prstGeom prst="rect">
              <a:avLst/>
            </a:prstGeom>
            <a:grpFill/>
            <a:ln w="9525" cmpd="sng">
              <a:noFill/>
              <a:bevel/>
            </a:ln>
          </p:spPr>
          <p:txBody>
            <a:bodyPr/>
            <a:lstStyle/>
            <a:p>
              <a:pPr>
                <a:defRPr/>
              </a:pPr>
              <a:endParaRPr lang="zh-CN" altLang="zh-CN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55" name="Rectangle 31"/>
            <p:cNvSpPr>
              <a:spLocks noChangeArrowheads="1"/>
            </p:cNvSpPr>
            <p:nvPr/>
          </p:nvSpPr>
          <p:spPr bwMode="auto">
            <a:xfrm>
              <a:off x="329443" y="0"/>
              <a:ext cx="34941" cy="59899"/>
            </a:xfrm>
            <a:prstGeom prst="rect">
              <a:avLst/>
            </a:prstGeom>
            <a:grpFill/>
            <a:ln w="9525" cmpd="sng">
              <a:noFill/>
              <a:bevel/>
            </a:ln>
          </p:spPr>
          <p:txBody>
            <a:bodyPr/>
            <a:lstStyle/>
            <a:p>
              <a:pPr>
                <a:defRPr/>
              </a:pPr>
              <a:endParaRPr lang="zh-CN" altLang="zh-CN"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sp>
        <p:nvSpPr>
          <p:cNvPr id="56" name="矩形 67"/>
          <p:cNvSpPr>
            <a:spLocks noChangeArrowheads="1"/>
          </p:cNvSpPr>
          <p:nvPr/>
        </p:nvSpPr>
        <p:spPr bwMode="auto">
          <a:xfrm>
            <a:off x="1939290" y="5037455"/>
            <a:ext cx="2419985" cy="367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1" tIns="45716" rIns="91431" bIns="45716">
            <a:spAutoFit/>
          </a:bodyPr>
          <a:lstStyle/>
          <a:p>
            <a:r>
              <a:rPr 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+mn-lt"/>
              </a:rPr>
              <a:t>Free Design Service</a:t>
            </a:r>
            <a:endParaRPr lang="en-US" sz="1800" b="1" dirty="0">
              <a:solidFill>
                <a:srgbClr val="0070C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  <a:sym typeface="+mn-lt"/>
            </a:endParaRPr>
          </a:p>
        </p:txBody>
      </p:sp>
      <p:sp>
        <p:nvSpPr>
          <p:cNvPr id="57" name="矩形 47"/>
          <p:cNvSpPr>
            <a:spLocks noChangeArrowheads="1"/>
          </p:cNvSpPr>
          <p:nvPr/>
        </p:nvSpPr>
        <p:spPr bwMode="auto">
          <a:xfrm>
            <a:off x="2022475" y="5404485"/>
            <a:ext cx="2438400" cy="2800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</a14:hiddenLine>
            </a:ext>
          </a:extLst>
        </p:spPr>
        <p:txBody>
          <a:bodyPr wrap="square" lIns="91431" tIns="45716" rIns="91431" bIns="45716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zh-CN" sz="1200" dirty="0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+mn-lt"/>
              </a:rPr>
              <a:t>P</a:t>
            </a:r>
            <a:r>
              <a:rPr lang="zh-CN" altLang="en-US" sz="1200" dirty="0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+mn-lt"/>
              </a:rPr>
              <a:t>ersonalized </a:t>
            </a:r>
            <a:r>
              <a:rPr lang="en-US" altLang="zh-CN" sz="1200" dirty="0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+mn-lt"/>
              </a:rPr>
              <a:t>C</a:t>
            </a:r>
            <a:r>
              <a:rPr lang="zh-CN" altLang="en-US" sz="1200" dirty="0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+mn-lt"/>
              </a:rPr>
              <a:t>ustomization</a:t>
            </a:r>
            <a:endParaRPr lang="zh-CN" altLang="en-US" sz="1200" dirty="0">
              <a:latin typeface="Arial" panose="020B0604020202020204" pitchFamily="34" charset="0"/>
              <a:ea typeface="+mn-ea"/>
              <a:cs typeface="Arial" panose="020B0604020202020204" pitchFamily="34" charset="0"/>
              <a:sym typeface="+mn-lt"/>
            </a:endParaRPr>
          </a:p>
        </p:txBody>
      </p:sp>
      <p:sp>
        <p:nvSpPr>
          <p:cNvPr id="58" name="矩形 69"/>
          <p:cNvSpPr>
            <a:spLocks noChangeArrowheads="1"/>
          </p:cNvSpPr>
          <p:nvPr/>
        </p:nvSpPr>
        <p:spPr bwMode="auto">
          <a:xfrm>
            <a:off x="5522595" y="5057775"/>
            <a:ext cx="1835150" cy="367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1" tIns="45716" rIns="91431" bIns="45716">
            <a:spAutoFit/>
          </a:bodyPr>
          <a:lstStyle/>
          <a:p>
            <a:r>
              <a:rPr lang="en-US" sz="1800" b="1">
                <a:solidFill>
                  <a:srgbClr val="0070C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+mn-lt"/>
              </a:rPr>
              <a:t>Own Factory</a:t>
            </a:r>
            <a:endParaRPr lang="en-US" sz="1800" b="1">
              <a:solidFill>
                <a:srgbClr val="0070C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  <a:sym typeface="+mn-lt"/>
            </a:endParaRPr>
          </a:p>
        </p:txBody>
      </p:sp>
      <p:sp>
        <p:nvSpPr>
          <p:cNvPr id="59" name="矩形 47"/>
          <p:cNvSpPr>
            <a:spLocks noChangeArrowheads="1"/>
          </p:cNvSpPr>
          <p:nvPr/>
        </p:nvSpPr>
        <p:spPr bwMode="auto">
          <a:xfrm>
            <a:off x="5571490" y="5427345"/>
            <a:ext cx="2319020" cy="31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</a14:hiddenLine>
            </a:ext>
          </a:extLst>
        </p:spPr>
        <p:txBody>
          <a:bodyPr wrap="square" lIns="91431" tIns="45716" rIns="91431" bIns="45716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200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+mn-lt"/>
              </a:rPr>
              <a:t>Complete production line</a:t>
            </a:r>
            <a:endParaRPr lang="zh-CN" altLang="en-US" sz="1200">
              <a:latin typeface="Arial" panose="020B0604020202020204" pitchFamily="34" charset="0"/>
              <a:ea typeface="+mn-ea"/>
              <a:cs typeface="Arial" panose="020B0604020202020204" pitchFamily="34" charset="0"/>
              <a:sym typeface="+mn-lt"/>
            </a:endParaRPr>
          </a:p>
        </p:txBody>
      </p:sp>
      <p:sp>
        <p:nvSpPr>
          <p:cNvPr id="60" name="矩形 71"/>
          <p:cNvSpPr>
            <a:spLocks noChangeArrowheads="1"/>
          </p:cNvSpPr>
          <p:nvPr/>
        </p:nvSpPr>
        <p:spPr bwMode="auto">
          <a:xfrm>
            <a:off x="8990330" y="5090795"/>
            <a:ext cx="2820670" cy="367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1" tIns="45716" rIns="91431" bIns="45716">
            <a:spAutoFit/>
          </a:bodyPr>
          <a:lstStyle/>
          <a:p>
            <a:r>
              <a:rPr lang="en-US" altLang="zh-CN" sz="1800" b="1">
                <a:solidFill>
                  <a:srgbClr val="0070C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+mn-lt"/>
              </a:rPr>
              <a:t>A</a:t>
            </a:r>
            <a:r>
              <a:rPr lang="zh-CN" altLang="en-US" sz="1800" b="1">
                <a:solidFill>
                  <a:srgbClr val="0070C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+mn-lt"/>
              </a:rPr>
              <a:t>uthorized</a:t>
            </a:r>
            <a:r>
              <a:rPr lang="en-US" altLang="zh-CN" sz="1800" b="1">
                <a:solidFill>
                  <a:srgbClr val="0070C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+mn-lt"/>
              </a:rPr>
              <a:t> C</a:t>
            </a:r>
            <a:r>
              <a:rPr lang="zh-CN" altLang="en-US" sz="1800" b="1">
                <a:solidFill>
                  <a:srgbClr val="0070C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+mn-lt"/>
              </a:rPr>
              <a:t>ertification</a:t>
            </a:r>
            <a:endParaRPr lang="zh-CN" altLang="en-US" sz="1800" b="1">
              <a:solidFill>
                <a:srgbClr val="0070C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  <a:sym typeface="+mn-lt"/>
            </a:endParaRPr>
          </a:p>
        </p:txBody>
      </p:sp>
      <p:sp>
        <p:nvSpPr>
          <p:cNvPr id="62" name="任意多边形 75"/>
          <p:cNvSpPr>
            <a:spLocks noChangeArrowheads="1"/>
          </p:cNvSpPr>
          <p:nvPr/>
        </p:nvSpPr>
        <p:spPr bwMode="auto">
          <a:xfrm>
            <a:off x="4752773" y="5324158"/>
            <a:ext cx="541858" cy="387090"/>
          </a:xfrm>
          <a:custGeom>
            <a:avLst/>
            <a:gdLst>
              <a:gd name="T0" fmla="*/ 207769 w 613253"/>
              <a:gd name="T1" fmla="*/ 130508 h 438850"/>
              <a:gd name="T2" fmla="*/ 212079 w 613253"/>
              <a:gd name="T3" fmla="*/ 145237 h 438850"/>
              <a:gd name="T4" fmla="*/ 188389 w 613253"/>
              <a:gd name="T5" fmla="*/ 197985 h 438850"/>
              <a:gd name="T6" fmla="*/ 188055 w 613253"/>
              <a:gd name="T7" fmla="*/ 197985 h 438850"/>
              <a:gd name="T8" fmla="*/ 188289 w 613253"/>
              <a:gd name="T9" fmla="*/ 198207 h 438850"/>
              <a:gd name="T10" fmla="*/ 188055 w 613253"/>
              <a:gd name="T11" fmla="*/ 198727 h 438850"/>
              <a:gd name="T12" fmla="*/ 188836 w 613253"/>
              <a:gd name="T13" fmla="*/ 198727 h 438850"/>
              <a:gd name="T14" fmla="*/ 215363 w 613253"/>
              <a:gd name="T15" fmla="*/ 223938 h 438850"/>
              <a:gd name="T16" fmla="*/ 241890 w 613253"/>
              <a:gd name="T17" fmla="*/ 198727 h 438850"/>
              <a:gd name="T18" fmla="*/ 242670 w 613253"/>
              <a:gd name="T19" fmla="*/ 198727 h 438850"/>
              <a:gd name="T20" fmla="*/ 242437 w 613253"/>
              <a:gd name="T21" fmla="*/ 198206 h 438850"/>
              <a:gd name="T22" fmla="*/ 242670 w 613253"/>
              <a:gd name="T23" fmla="*/ 197985 h 438850"/>
              <a:gd name="T24" fmla="*/ 242338 w 613253"/>
              <a:gd name="T25" fmla="*/ 197985 h 438850"/>
              <a:gd name="T26" fmla="*/ 218647 w 613253"/>
              <a:gd name="T27" fmla="*/ 145236 h 438850"/>
              <a:gd name="T28" fmla="*/ 222957 w 613253"/>
              <a:gd name="T29" fmla="*/ 130508 h 438850"/>
              <a:gd name="T30" fmla="*/ 84310 w 613253"/>
              <a:gd name="T31" fmla="*/ 115854 h 438850"/>
              <a:gd name="T32" fmla="*/ 87804 w 613253"/>
              <a:gd name="T33" fmla="*/ 127789 h 438850"/>
              <a:gd name="T34" fmla="*/ 68608 w 613253"/>
              <a:gd name="T35" fmla="*/ 170529 h 438850"/>
              <a:gd name="T36" fmla="*/ 68337 w 613253"/>
              <a:gd name="T37" fmla="*/ 170529 h 438850"/>
              <a:gd name="T38" fmla="*/ 68526 w 613253"/>
              <a:gd name="T39" fmla="*/ 170710 h 438850"/>
              <a:gd name="T40" fmla="*/ 68338 w 613253"/>
              <a:gd name="T41" fmla="*/ 171130 h 438850"/>
              <a:gd name="T42" fmla="*/ 68970 w 613253"/>
              <a:gd name="T43" fmla="*/ 171130 h 438850"/>
              <a:gd name="T44" fmla="*/ 90465 w 613253"/>
              <a:gd name="T45" fmla="*/ 191558 h 438850"/>
              <a:gd name="T46" fmla="*/ 111958 w 613253"/>
              <a:gd name="T47" fmla="*/ 171130 h 438850"/>
              <a:gd name="T48" fmla="*/ 112592 w 613253"/>
              <a:gd name="T49" fmla="*/ 171130 h 438850"/>
              <a:gd name="T50" fmla="*/ 112402 w 613253"/>
              <a:gd name="T51" fmla="*/ 170710 h 438850"/>
              <a:gd name="T52" fmla="*/ 112591 w 613253"/>
              <a:gd name="T53" fmla="*/ 170529 h 438850"/>
              <a:gd name="T54" fmla="*/ 112321 w 613253"/>
              <a:gd name="T55" fmla="*/ 170529 h 438850"/>
              <a:gd name="T56" fmla="*/ 93126 w 613253"/>
              <a:gd name="T57" fmla="*/ 127787 h 438850"/>
              <a:gd name="T58" fmla="*/ 96618 w 613253"/>
              <a:gd name="T59" fmla="*/ 115854 h 438850"/>
              <a:gd name="T60" fmla="*/ 215654 w 613253"/>
              <a:gd name="T61" fmla="*/ 0 h 438850"/>
              <a:gd name="T62" fmla="*/ 276258 w 613253"/>
              <a:gd name="T63" fmla="*/ 61546 h 438850"/>
              <a:gd name="T64" fmla="*/ 243401 w 613253"/>
              <a:gd name="T65" fmla="*/ 115409 h 438850"/>
              <a:gd name="T66" fmla="*/ 243401 w 613253"/>
              <a:gd name="T67" fmla="*/ 123755 h 438850"/>
              <a:gd name="T68" fmla="*/ 328476 w 613253"/>
              <a:gd name="T69" fmla="*/ 209699 h 438850"/>
              <a:gd name="T70" fmla="*/ 213465 w 613253"/>
              <a:gd name="T71" fmla="*/ 235062 h 438850"/>
              <a:gd name="T72" fmla="*/ 103716 w 613253"/>
              <a:gd name="T73" fmla="*/ 211948 h 438850"/>
              <a:gd name="T74" fmla="*/ 108882 w 613253"/>
              <a:gd name="T75" fmla="*/ 198421 h 438850"/>
              <a:gd name="T76" fmla="*/ 88926 w 613253"/>
              <a:gd name="T77" fmla="*/ 200571 h 438850"/>
              <a:gd name="T78" fmla="*/ 0 w 613253"/>
              <a:gd name="T79" fmla="*/ 181843 h 438850"/>
              <a:gd name="T80" fmla="*/ 67037 w 613253"/>
              <a:gd name="T81" fmla="*/ 111153 h 438850"/>
              <a:gd name="T82" fmla="*/ 67037 w 613253"/>
              <a:gd name="T83" fmla="*/ 102811 h 438850"/>
              <a:gd name="T84" fmla="*/ 41595 w 613253"/>
              <a:gd name="T85" fmla="*/ 59977 h 438850"/>
              <a:gd name="T86" fmla="*/ 90700 w 613253"/>
              <a:gd name="T87" fmla="*/ 10107 h 438850"/>
              <a:gd name="T88" fmla="*/ 139807 w 613253"/>
              <a:gd name="T89" fmla="*/ 59977 h 438850"/>
              <a:gd name="T90" fmla="*/ 113183 w 613253"/>
              <a:gd name="T91" fmla="*/ 103620 h 438850"/>
              <a:gd name="T92" fmla="*/ 113183 w 613253"/>
              <a:gd name="T93" fmla="*/ 110382 h 438850"/>
              <a:gd name="T94" fmla="*/ 156850 w 613253"/>
              <a:gd name="T95" fmla="*/ 135267 h 438850"/>
              <a:gd name="T96" fmla="*/ 158036 w 613253"/>
              <a:gd name="T97" fmla="*/ 136836 h 438850"/>
              <a:gd name="T98" fmla="*/ 186449 w 613253"/>
              <a:gd name="T99" fmla="*/ 124706 h 438850"/>
              <a:gd name="T100" fmla="*/ 186449 w 613253"/>
              <a:gd name="T101" fmla="*/ 114411 h 438850"/>
              <a:gd name="T102" fmla="*/ 155050 w 613253"/>
              <a:gd name="T103" fmla="*/ 61546 h 438850"/>
              <a:gd name="T104" fmla="*/ 215654 w 613253"/>
              <a:gd name="T105" fmla="*/ 0 h 438850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613253"/>
              <a:gd name="T160" fmla="*/ 0 h 438850"/>
              <a:gd name="T161" fmla="*/ 613253 w 613253"/>
              <a:gd name="T162" fmla="*/ 438850 h 438850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613253" h="438850">
                <a:moveTo>
                  <a:pt x="387898" y="243653"/>
                </a:moveTo>
                <a:lnTo>
                  <a:pt x="395944" y="271151"/>
                </a:lnTo>
                <a:lnTo>
                  <a:pt x="351715" y="369631"/>
                </a:lnTo>
                <a:lnTo>
                  <a:pt x="351092" y="369631"/>
                </a:lnTo>
                <a:lnTo>
                  <a:pt x="351529" y="370046"/>
                </a:lnTo>
                <a:lnTo>
                  <a:pt x="351093" y="371017"/>
                </a:lnTo>
                <a:lnTo>
                  <a:pt x="352550" y="371017"/>
                </a:lnTo>
                <a:lnTo>
                  <a:pt x="402076" y="418085"/>
                </a:lnTo>
                <a:lnTo>
                  <a:pt x="451601" y="371017"/>
                </a:lnTo>
                <a:lnTo>
                  <a:pt x="453059" y="371017"/>
                </a:lnTo>
                <a:lnTo>
                  <a:pt x="452623" y="370045"/>
                </a:lnTo>
                <a:lnTo>
                  <a:pt x="453059" y="369631"/>
                </a:lnTo>
                <a:lnTo>
                  <a:pt x="452437" y="369631"/>
                </a:lnTo>
                <a:lnTo>
                  <a:pt x="408207" y="271149"/>
                </a:lnTo>
                <a:lnTo>
                  <a:pt x="416253" y="243653"/>
                </a:lnTo>
                <a:lnTo>
                  <a:pt x="387898" y="243653"/>
                </a:lnTo>
                <a:close/>
                <a:moveTo>
                  <a:pt x="157406" y="216295"/>
                </a:moveTo>
                <a:lnTo>
                  <a:pt x="163926" y="238576"/>
                </a:lnTo>
                <a:lnTo>
                  <a:pt x="128088" y="318371"/>
                </a:lnTo>
                <a:lnTo>
                  <a:pt x="127583" y="318371"/>
                </a:lnTo>
                <a:lnTo>
                  <a:pt x="127937" y="318708"/>
                </a:lnTo>
                <a:lnTo>
                  <a:pt x="127584" y="319494"/>
                </a:lnTo>
                <a:lnTo>
                  <a:pt x="128765" y="319494"/>
                </a:lnTo>
                <a:lnTo>
                  <a:pt x="168894" y="357632"/>
                </a:lnTo>
                <a:lnTo>
                  <a:pt x="209023" y="319494"/>
                </a:lnTo>
                <a:lnTo>
                  <a:pt x="210205" y="319494"/>
                </a:lnTo>
                <a:lnTo>
                  <a:pt x="209851" y="318707"/>
                </a:lnTo>
                <a:lnTo>
                  <a:pt x="210204" y="318371"/>
                </a:lnTo>
                <a:lnTo>
                  <a:pt x="209701" y="318371"/>
                </a:lnTo>
                <a:lnTo>
                  <a:pt x="173862" y="238574"/>
                </a:lnTo>
                <a:lnTo>
                  <a:pt x="180381" y="216295"/>
                </a:lnTo>
                <a:lnTo>
                  <a:pt x="157406" y="216295"/>
                </a:lnTo>
                <a:close/>
                <a:moveTo>
                  <a:pt x="402620" y="0"/>
                </a:moveTo>
                <a:cubicBezTo>
                  <a:pt x="465109" y="0"/>
                  <a:pt x="515766" y="51445"/>
                  <a:pt x="515766" y="114905"/>
                </a:cubicBezTo>
                <a:cubicBezTo>
                  <a:pt x="515766" y="159138"/>
                  <a:pt x="491155" y="197534"/>
                  <a:pt x="454423" y="215466"/>
                </a:cubicBezTo>
                <a:lnTo>
                  <a:pt x="454423" y="231044"/>
                </a:lnTo>
                <a:cubicBezTo>
                  <a:pt x="531505" y="249779"/>
                  <a:pt x="592702" y="311734"/>
                  <a:pt x="613253" y="391500"/>
                </a:cubicBezTo>
                <a:cubicBezTo>
                  <a:pt x="550688" y="422070"/>
                  <a:pt x="477097" y="438850"/>
                  <a:pt x="398531" y="438850"/>
                </a:cubicBezTo>
                <a:cubicBezTo>
                  <a:pt x="323987" y="438850"/>
                  <a:pt x="253921" y="423744"/>
                  <a:pt x="193634" y="395700"/>
                </a:cubicBezTo>
                <a:lnTo>
                  <a:pt x="203279" y="370444"/>
                </a:lnTo>
                <a:lnTo>
                  <a:pt x="166022" y="374457"/>
                </a:lnTo>
                <a:cubicBezTo>
                  <a:pt x="105620" y="374457"/>
                  <a:pt x="48848" y="362217"/>
                  <a:pt x="0" y="339494"/>
                </a:cubicBezTo>
                <a:cubicBezTo>
                  <a:pt x="15404" y="274815"/>
                  <a:pt x="63667" y="224043"/>
                  <a:pt x="125154" y="207518"/>
                </a:cubicBezTo>
                <a:lnTo>
                  <a:pt x="125154" y="191945"/>
                </a:lnTo>
                <a:cubicBezTo>
                  <a:pt x="96529" y="177233"/>
                  <a:pt x="77656" y="146842"/>
                  <a:pt x="77656" y="111974"/>
                </a:cubicBezTo>
                <a:cubicBezTo>
                  <a:pt x="77656" y="60554"/>
                  <a:pt x="118702" y="18870"/>
                  <a:pt x="169335" y="18870"/>
                </a:cubicBezTo>
                <a:cubicBezTo>
                  <a:pt x="219968" y="18870"/>
                  <a:pt x="261014" y="60554"/>
                  <a:pt x="261014" y="111974"/>
                </a:cubicBezTo>
                <a:cubicBezTo>
                  <a:pt x="261014" y="147815"/>
                  <a:pt x="241072" y="178926"/>
                  <a:pt x="211310" y="193456"/>
                </a:cubicBezTo>
                <a:lnTo>
                  <a:pt x="211310" y="206078"/>
                </a:lnTo>
                <a:cubicBezTo>
                  <a:pt x="242539" y="213668"/>
                  <a:pt x="270549" y="230014"/>
                  <a:pt x="292834" y="252540"/>
                </a:cubicBezTo>
                <a:lnTo>
                  <a:pt x="295048" y="255467"/>
                </a:lnTo>
                <a:lnTo>
                  <a:pt x="348094" y="232822"/>
                </a:lnTo>
                <a:lnTo>
                  <a:pt x="348094" y="213602"/>
                </a:lnTo>
                <a:cubicBezTo>
                  <a:pt x="312767" y="195444"/>
                  <a:pt x="289474" y="157937"/>
                  <a:pt x="289474" y="114905"/>
                </a:cubicBezTo>
                <a:cubicBezTo>
                  <a:pt x="289474" y="51445"/>
                  <a:pt x="340131" y="0"/>
                  <a:pt x="40262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anchor="ctr"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63" name="Freeform 35"/>
          <p:cNvSpPr>
            <a:spLocks noEditPoints="1" noChangeArrowheads="1"/>
          </p:cNvSpPr>
          <p:nvPr/>
        </p:nvSpPr>
        <p:spPr bwMode="auto">
          <a:xfrm>
            <a:off x="1274660" y="5338088"/>
            <a:ext cx="421602" cy="284505"/>
          </a:xfrm>
          <a:custGeom>
            <a:avLst/>
            <a:gdLst>
              <a:gd name="T0" fmla="*/ 2147483647 w 157"/>
              <a:gd name="T1" fmla="*/ 2147483647 h 106"/>
              <a:gd name="T2" fmla="*/ 2147483647 w 157"/>
              <a:gd name="T3" fmla="*/ 2147483647 h 106"/>
              <a:gd name="T4" fmla="*/ 2147483647 w 157"/>
              <a:gd name="T5" fmla="*/ 0 h 106"/>
              <a:gd name="T6" fmla="*/ 2147483647 w 157"/>
              <a:gd name="T7" fmla="*/ 2147483647 h 106"/>
              <a:gd name="T8" fmla="*/ 2147483647 w 157"/>
              <a:gd name="T9" fmla="*/ 2147483647 h 106"/>
              <a:gd name="T10" fmla="*/ 2147483647 w 157"/>
              <a:gd name="T11" fmla="*/ 2147483647 h 106"/>
              <a:gd name="T12" fmla="*/ 2147483647 w 157"/>
              <a:gd name="T13" fmla="*/ 2147483647 h 106"/>
              <a:gd name="T14" fmla="*/ 0 w 157"/>
              <a:gd name="T15" fmla="*/ 2147483647 h 106"/>
              <a:gd name="T16" fmla="*/ 2147483647 w 157"/>
              <a:gd name="T17" fmla="*/ 2147483647 h 106"/>
              <a:gd name="T18" fmla="*/ 2147483647 w 157"/>
              <a:gd name="T19" fmla="*/ 2147483647 h 106"/>
              <a:gd name="T20" fmla="*/ 2147483647 w 157"/>
              <a:gd name="T21" fmla="*/ 2147483647 h 106"/>
              <a:gd name="T22" fmla="*/ 2147483647 w 157"/>
              <a:gd name="T23" fmla="*/ 2147483647 h 106"/>
              <a:gd name="T24" fmla="*/ 2147483647 w 157"/>
              <a:gd name="T25" fmla="*/ 2147483647 h 106"/>
              <a:gd name="T26" fmla="*/ 2147483647 w 157"/>
              <a:gd name="T27" fmla="*/ 2147483647 h 106"/>
              <a:gd name="T28" fmla="*/ 2147483647 w 157"/>
              <a:gd name="T29" fmla="*/ 2147483647 h 106"/>
              <a:gd name="T30" fmla="*/ 2147483647 w 157"/>
              <a:gd name="T31" fmla="*/ 2147483647 h 106"/>
              <a:gd name="T32" fmla="*/ 2147483647 w 157"/>
              <a:gd name="T33" fmla="*/ 2147483647 h 106"/>
              <a:gd name="T34" fmla="*/ 2147483647 w 157"/>
              <a:gd name="T35" fmla="*/ 2147483647 h 106"/>
              <a:gd name="T36" fmla="*/ 2147483647 w 157"/>
              <a:gd name="T37" fmla="*/ 2147483647 h 106"/>
              <a:gd name="T38" fmla="*/ 2147483647 w 157"/>
              <a:gd name="T39" fmla="*/ 2147483647 h 106"/>
              <a:gd name="T40" fmla="*/ 2147483647 w 157"/>
              <a:gd name="T41" fmla="*/ 2147483647 h 106"/>
              <a:gd name="T42" fmla="*/ 2147483647 w 157"/>
              <a:gd name="T43" fmla="*/ 2147483647 h 106"/>
              <a:gd name="T44" fmla="*/ 2147483647 w 157"/>
              <a:gd name="T45" fmla="*/ 2147483647 h 106"/>
              <a:gd name="T46" fmla="*/ 2147483647 w 157"/>
              <a:gd name="T47" fmla="*/ 2147483647 h 106"/>
              <a:gd name="T48" fmla="*/ 2147483647 w 157"/>
              <a:gd name="T49" fmla="*/ 2147483647 h 106"/>
              <a:gd name="T50" fmla="*/ 2147483647 w 157"/>
              <a:gd name="T51" fmla="*/ 2147483647 h 106"/>
              <a:gd name="T52" fmla="*/ 2147483647 w 157"/>
              <a:gd name="T53" fmla="*/ 2147483647 h 106"/>
              <a:gd name="T54" fmla="*/ 2147483647 w 157"/>
              <a:gd name="T55" fmla="*/ 2147483647 h 106"/>
              <a:gd name="T56" fmla="*/ 2147483647 w 157"/>
              <a:gd name="T57" fmla="*/ 2147483647 h 106"/>
              <a:gd name="T58" fmla="*/ 2147483647 w 157"/>
              <a:gd name="T59" fmla="*/ 2147483647 h 106"/>
              <a:gd name="T60" fmla="*/ 2147483647 w 157"/>
              <a:gd name="T61" fmla="*/ 2147483647 h 106"/>
              <a:gd name="T62" fmla="*/ 2147483647 w 157"/>
              <a:gd name="T63" fmla="*/ 2147483647 h 106"/>
              <a:gd name="T64" fmla="*/ 2147483647 w 157"/>
              <a:gd name="T65" fmla="*/ 2147483647 h 106"/>
              <a:gd name="T66" fmla="*/ 2147483647 w 157"/>
              <a:gd name="T67" fmla="*/ 2147483647 h 106"/>
              <a:gd name="T68" fmla="*/ 2147483647 w 157"/>
              <a:gd name="T69" fmla="*/ 2147483647 h 106"/>
              <a:gd name="T70" fmla="*/ 2147483647 w 157"/>
              <a:gd name="T71" fmla="*/ 2147483647 h 106"/>
              <a:gd name="T72" fmla="*/ 2147483647 w 157"/>
              <a:gd name="T73" fmla="*/ 2147483647 h 106"/>
              <a:gd name="T74" fmla="*/ 2147483647 w 157"/>
              <a:gd name="T75" fmla="*/ 2147483647 h 10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w 157"/>
              <a:gd name="T115" fmla="*/ 0 h 106"/>
              <a:gd name="T116" fmla="*/ 157 w 157"/>
              <a:gd name="T117" fmla="*/ 106 h 10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T114" t="T115" r="T116" b="T117"/>
            <a:pathLst>
              <a:path w="157" h="106">
                <a:moveTo>
                  <a:pt x="135" y="46"/>
                </a:moveTo>
                <a:cubicBezTo>
                  <a:pt x="136" y="43"/>
                  <a:pt x="136" y="40"/>
                  <a:pt x="136" y="37"/>
                </a:cubicBezTo>
                <a:cubicBezTo>
                  <a:pt x="136" y="16"/>
                  <a:pt x="120" y="0"/>
                  <a:pt x="99" y="0"/>
                </a:cubicBezTo>
                <a:cubicBezTo>
                  <a:pt x="76" y="0"/>
                  <a:pt x="73" y="18"/>
                  <a:pt x="73" y="18"/>
                </a:cubicBezTo>
                <a:cubicBezTo>
                  <a:pt x="73" y="18"/>
                  <a:pt x="63" y="6"/>
                  <a:pt x="45" y="8"/>
                </a:cubicBezTo>
                <a:cubicBezTo>
                  <a:pt x="30" y="11"/>
                  <a:pt x="19" y="25"/>
                  <a:pt x="19" y="39"/>
                </a:cubicBezTo>
                <a:cubicBezTo>
                  <a:pt x="19" y="42"/>
                  <a:pt x="20" y="44"/>
                  <a:pt x="20" y="47"/>
                </a:cubicBezTo>
                <a:cubicBezTo>
                  <a:pt x="9" y="51"/>
                  <a:pt x="0" y="62"/>
                  <a:pt x="0" y="75"/>
                </a:cubicBezTo>
                <a:cubicBezTo>
                  <a:pt x="0" y="92"/>
                  <a:pt x="14" y="106"/>
                  <a:pt x="31" y="106"/>
                </a:cubicBezTo>
                <a:cubicBezTo>
                  <a:pt x="126" y="106"/>
                  <a:pt x="126" y="106"/>
                  <a:pt x="126" y="106"/>
                </a:cubicBezTo>
                <a:cubicBezTo>
                  <a:pt x="143" y="106"/>
                  <a:pt x="157" y="92"/>
                  <a:pt x="157" y="75"/>
                </a:cubicBezTo>
                <a:cubicBezTo>
                  <a:pt x="157" y="62"/>
                  <a:pt x="148" y="50"/>
                  <a:pt x="135" y="46"/>
                </a:cubicBezTo>
                <a:close/>
                <a:moveTo>
                  <a:pt x="120" y="100"/>
                </a:moveTo>
                <a:cubicBezTo>
                  <a:pt x="79" y="100"/>
                  <a:pt x="79" y="100"/>
                  <a:pt x="79" y="100"/>
                </a:cubicBezTo>
                <a:cubicBezTo>
                  <a:pt x="82" y="97"/>
                  <a:pt x="103" y="75"/>
                  <a:pt x="103" y="75"/>
                </a:cubicBezTo>
                <a:cubicBezTo>
                  <a:pt x="103" y="75"/>
                  <a:pt x="106" y="72"/>
                  <a:pt x="102" y="72"/>
                </a:cubicBezTo>
                <a:cubicBezTo>
                  <a:pt x="98" y="72"/>
                  <a:pt x="92" y="72"/>
                  <a:pt x="92" y="72"/>
                </a:cubicBezTo>
                <a:cubicBezTo>
                  <a:pt x="92" y="72"/>
                  <a:pt x="92" y="70"/>
                  <a:pt x="92" y="68"/>
                </a:cubicBezTo>
                <a:cubicBezTo>
                  <a:pt x="92" y="59"/>
                  <a:pt x="92" y="43"/>
                  <a:pt x="92" y="37"/>
                </a:cubicBezTo>
                <a:cubicBezTo>
                  <a:pt x="92" y="37"/>
                  <a:pt x="92" y="35"/>
                  <a:pt x="90" y="35"/>
                </a:cubicBezTo>
                <a:cubicBezTo>
                  <a:pt x="88" y="35"/>
                  <a:pt x="67" y="35"/>
                  <a:pt x="64" y="35"/>
                </a:cubicBezTo>
                <a:cubicBezTo>
                  <a:pt x="61" y="35"/>
                  <a:pt x="62" y="37"/>
                  <a:pt x="62" y="37"/>
                </a:cubicBezTo>
                <a:cubicBezTo>
                  <a:pt x="62" y="44"/>
                  <a:pt x="62" y="59"/>
                  <a:pt x="62" y="68"/>
                </a:cubicBezTo>
                <a:cubicBezTo>
                  <a:pt x="62" y="71"/>
                  <a:pt x="62" y="73"/>
                  <a:pt x="62" y="73"/>
                </a:cubicBezTo>
                <a:cubicBezTo>
                  <a:pt x="62" y="73"/>
                  <a:pt x="54" y="73"/>
                  <a:pt x="51" y="73"/>
                </a:cubicBezTo>
                <a:cubicBezTo>
                  <a:pt x="47" y="73"/>
                  <a:pt x="50" y="76"/>
                  <a:pt x="50" y="76"/>
                </a:cubicBezTo>
                <a:cubicBezTo>
                  <a:pt x="75" y="100"/>
                  <a:pt x="75" y="100"/>
                  <a:pt x="75" y="100"/>
                </a:cubicBezTo>
                <a:cubicBezTo>
                  <a:pt x="38" y="100"/>
                  <a:pt x="38" y="100"/>
                  <a:pt x="38" y="100"/>
                </a:cubicBezTo>
                <a:cubicBezTo>
                  <a:pt x="23" y="100"/>
                  <a:pt x="11" y="88"/>
                  <a:pt x="11" y="74"/>
                </a:cubicBezTo>
                <a:cubicBezTo>
                  <a:pt x="11" y="63"/>
                  <a:pt x="18" y="53"/>
                  <a:pt x="29" y="50"/>
                </a:cubicBezTo>
                <a:cubicBezTo>
                  <a:pt x="28" y="48"/>
                  <a:pt x="28" y="46"/>
                  <a:pt x="28" y="44"/>
                </a:cubicBezTo>
                <a:cubicBezTo>
                  <a:pt x="28" y="31"/>
                  <a:pt x="37" y="19"/>
                  <a:pt x="50" y="17"/>
                </a:cubicBezTo>
                <a:cubicBezTo>
                  <a:pt x="65" y="15"/>
                  <a:pt x="74" y="29"/>
                  <a:pt x="74" y="29"/>
                </a:cubicBezTo>
                <a:cubicBezTo>
                  <a:pt x="74" y="29"/>
                  <a:pt x="77" y="10"/>
                  <a:pt x="97" y="10"/>
                </a:cubicBezTo>
                <a:cubicBezTo>
                  <a:pt x="115" y="10"/>
                  <a:pt x="128" y="24"/>
                  <a:pt x="128" y="42"/>
                </a:cubicBezTo>
                <a:cubicBezTo>
                  <a:pt x="128" y="44"/>
                  <a:pt x="127" y="47"/>
                  <a:pt x="127" y="49"/>
                </a:cubicBezTo>
                <a:cubicBezTo>
                  <a:pt x="138" y="53"/>
                  <a:pt x="147" y="62"/>
                  <a:pt x="147" y="74"/>
                </a:cubicBezTo>
                <a:cubicBezTo>
                  <a:pt x="147" y="88"/>
                  <a:pt x="135" y="100"/>
                  <a:pt x="120" y="1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zh-CN" altLang="en-US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7000875" y="3082290"/>
            <a:ext cx="4063365" cy="2457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p>
            <a:endParaRPr lang="zh-CN" altLang="en-US" sz="1600" b="1" dirty="0" smtClean="0">
              <a:solidFill>
                <a:schemeClr val="accent6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9134475" y="5493385"/>
            <a:ext cx="4063365" cy="33845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p>
            <a:pPr>
              <a:lnSpc>
                <a:spcPct val="120000"/>
              </a:lnSpc>
            </a:pPr>
            <a:r>
              <a:rPr lang="en-US" altLang="zh-CN" sz="1200" dirty="0" smtClean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Sedex, Disney, BSCI, TUV, SGS</a:t>
            </a:r>
            <a:endParaRPr lang="en-US" altLang="zh-CN" sz="1200" dirty="0" smtClean="0">
              <a:solidFill>
                <a:schemeClr val="tx1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4" name="图片 3" descr="BA 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8880" y="189230"/>
            <a:ext cx="1343025" cy="6381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 advClick="0" advTm="3000">
        <p14:vortex dir="r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0"/>
                            </p:stCondLst>
                            <p:childTnLst>
                              <p:par>
                                <p:cTn id="4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500"/>
                            </p:stCondLst>
                            <p:childTnLst>
                              <p:par>
                                <p:cTn id="5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000"/>
                            </p:stCondLst>
                            <p:childTnLst>
                              <p:par>
                                <p:cTn id="5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6500"/>
                            </p:stCondLst>
                            <p:childTnLst>
                              <p:par>
                                <p:cTn id="6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7000"/>
                            </p:stCondLst>
                            <p:childTnLst>
                              <p:par>
                                <p:cTn id="6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  <p:bldP spid="38" grpId="0"/>
      <p:bldP spid="39" grpId="0"/>
      <p:bldP spid="56" grpId="0"/>
      <p:bldP spid="57" grpId="0"/>
      <p:bldP spid="58" grpId="0"/>
      <p:bldP spid="59" grpId="0"/>
      <p:bldP spid="60" grpId="0"/>
      <p:bldP spid="62" grpId="0" animBg="1"/>
      <p:bldP spid="6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/>
          <p:cNvSpPr txBox="1"/>
          <p:nvPr/>
        </p:nvSpPr>
        <p:spPr>
          <a:xfrm>
            <a:off x="1318895" y="440055"/>
            <a:ext cx="3316605" cy="4305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+mn-lt"/>
              </a:rPr>
              <a:t>Product Display - 1</a:t>
            </a:r>
            <a:endParaRPr lang="en-US" altLang="zh-CN" sz="28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  <a:sym typeface="+mn-lt"/>
            </a:endParaRPr>
          </a:p>
        </p:txBody>
      </p:sp>
      <p:pic>
        <p:nvPicPr>
          <p:cNvPr id="27" name="Picture 3" descr="C:\Users\Administrator\Desktop\微立体创业计划\005.png"/>
          <p:cNvPicPr>
            <a:picLocks noChangeAspect="1" noChangeArrowheads="1"/>
          </p:cNvPicPr>
          <p:nvPr/>
        </p:nvPicPr>
        <p:blipFill>
          <a:blip r:embed="rId1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-24000"/>
                    </a14:imgEffect>
                    <a14:imgEffect>
                      <a14:colorTemperature colorTemp="112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883" y="333450"/>
            <a:ext cx="609601" cy="609601"/>
          </a:xfrm>
          <a:prstGeom prst="rect">
            <a:avLst/>
          </a:prstGeom>
          <a:noFill/>
          <a:effectLst>
            <a:outerShdw blurRad="127000" dist="63500" dir="3000000" sx="104000" sy="104000" algn="tl" rotWithShape="0">
              <a:prstClr val="black">
                <a:alpha val="34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" descr="C:\Users\Administrator\Desktop\微立体创业计划\00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282" y="342822"/>
            <a:ext cx="609601" cy="609601"/>
          </a:xfrm>
          <a:prstGeom prst="rect">
            <a:avLst/>
          </a:prstGeom>
          <a:noFill/>
          <a:effectLst>
            <a:outerShdw blurRad="127000" dist="63500" dir="3000000" sx="104000" sy="104000" algn="tl" rotWithShape="0">
              <a:prstClr val="black">
                <a:alpha val="34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六边形 5"/>
          <p:cNvSpPr/>
          <p:nvPr/>
        </p:nvSpPr>
        <p:spPr>
          <a:xfrm>
            <a:off x="1192530" y="3213438"/>
            <a:ext cx="2070735" cy="439420"/>
          </a:xfrm>
          <a:prstGeom prst="hexagon">
            <a:avLst/>
          </a:prstGeom>
          <a:solidFill>
            <a:srgbClr val="0070C0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CN" sz="1800">
              <a:cs typeface="+mn-ea"/>
              <a:sym typeface="+mn-lt"/>
            </a:endParaRPr>
          </a:p>
        </p:txBody>
      </p:sp>
      <p:sp>
        <p:nvSpPr>
          <p:cNvPr id="7" name="六边形 6"/>
          <p:cNvSpPr/>
          <p:nvPr/>
        </p:nvSpPr>
        <p:spPr>
          <a:xfrm>
            <a:off x="3663358" y="3213438"/>
            <a:ext cx="2081530" cy="441325"/>
          </a:xfrm>
          <a:prstGeom prst="hexagon">
            <a:avLst/>
          </a:prstGeom>
          <a:solidFill>
            <a:srgbClr val="0070C0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cs typeface="+mn-ea"/>
              <a:sym typeface="+mn-lt"/>
            </a:endParaRPr>
          </a:p>
        </p:txBody>
      </p:sp>
      <p:sp>
        <p:nvSpPr>
          <p:cNvPr id="8" name="六边形 7"/>
          <p:cNvSpPr/>
          <p:nvPr/>
        </p:nvSpPr>
        <p:spPr>
          <a:xfrm>
            <a:off x="6144980" y="3213438"/>
            <a:ext cx="2038350" cy="441325"/>
          </a:xfrm>
          <a:prstGeom prst="hexagon">
            <a:avLst/>
          </a:prstGeom>
          <a:solidFill>
            <a:srgbClr val="0070C0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cs typeface="+mn-ea"/>
              <a:sym typeface="+mn-lt"/>
            </a:endParaRPr>
          </a:p>
        </p:txBody>
      </p:sp>
      <p:sp>
        <p:nvSpPr>
          <p:cNvPr id="9" name="六边形 8"/>
          <p:cNvSpPr/>
          <p:nvPr/>
        </p:nvSpPr>
        <p:spPr>
          <a:xfrm>
            <a:off x="8602980" y="3213735"/>
            <a:ext cx="1979930" cy="420370"/>
          </a:xfrm>
          <a:prstGeom prst="hexagon">
            <a:avLst/>
          </a:prstGeom>
          <a:solidFill>
            <a:srgbClr val="0070C0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cs typeface="+mn-ea"/>
              <a:sym typeface="+mn-lt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1241595" y="1069043"/>
            <a:ext cx="1972605" cy="1972605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1" name="同心圆 10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2" name="椭圆 11"/>
            <p:cNvSpPr/>
            <p:nvPr/>
          </p:nvSpPr>
          <p:spPr>
            <a:xfrm>
              <a:off x="392113" y="760413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3699957" y="1069043"/>
            <a:ext cx="1972605" cy="1972605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4" name="同心圆 13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5" name="椭圆 14"/>
            <p:cNvSpPr/>
            <p:nvPr/>
          </p:nvSpPr>
          <p:spPr>
            <a:xfrm>
              <a:off x="392113" y="760413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6158191" y="1069043"/>
            <a:ext cx="1972605" cy="1972605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7" name="同心圆 16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8" name="椭圆 17"/>
            <p:cNvSpPr/>
            <p:nvPr/>
          </p:nvSpPr>
          <p:spPr>
            <a:xfrm>
              <a:off x="392113" y="760413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grpSp>
        <p:nvGrpSpPr>
          <p:cNvPr id="19" name="组合 18"/>
          <p:cNvGrpSpPr/>
          <p:nvPr/>
        </p:nvGrpSpPr>
        <p:grpSpPr>
          <a:xfrm>
            <a:off x="8572757" y="1083945"/>
            <a:ext cx="1972605" cy="1972605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20" name="同心圆 19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21" name="椭圆 20"/>
            <p:cNvSpPr/>
            <p:nvPr/>
          </p:nvSpPr>
          <p:spPr>
            <a:xfrm>
              <a:off x="392113" y="760413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sp>
        <p:nvSpPr>
          <p:cNvPr id="30" name="Rectangle 60"/>
          <p:cNvSpPr>
            <a:spLocks noChangeArrowheads="1"/>
          </p:cNvSpPr>
          <p:nvPr/>
        </p:nvSpPr>
        <p:spPr bwMode="auto">
          <a:xfrm>
            <a:off x="1213168" y="3213438"/>
            <a:ext cx="2029460" cy="5378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/>
          <a:p>
            <a:pPr algn="ctr"/>
            <a:r>
              <a:rPr lang="en-US" altLang="zh-CN" sz="2000" b="1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+mn-lt"/>
              </a:rPr>
              <a:t>Police Coins</a:t>
            </a:r>
            <a:endParaRPr lang="en-US" altLang="zh-CN" sz="2000" b="1" dirty="0">
              <a:solidFill>
                <a:schemeClr val="bg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  <a:sym typeface="+mn-lt"/>
            </a:endParaRPr>
          </a:p>
        </p:txBody>
      </p:sp>
      <p:sp>
        <p:nvSpPr>
          <p:cNvPr id="31" name="矩形 56"/>
          <p:cNvSpPr>
            <a:spLocks noChangeArrowheads="1"/>
          </p:cNvSpPr>
          <p:nvPr/>
        </p:nvSpPr>
        <p:spPr bwMode="auto">
          <a:xfrm>
            <a:off x="1884680" y="4471670"/>
            <a:ext cx="806450" cy="8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/>
          <a:p>
            <a:pPr algn="ctr"/>
            <a:endParaRPr lang="en-US" sz="1100" dirty="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34" name="Rectangle 60"/>
          <p:cNvSpPr>
            <a:spLocks noChangeArrowheads="1"/>
          </p:cNvSpPr>
          <p:nvPr/>
        </p:nvSpPr>
        <p:spPr bwMode="auto">
          <a:xfrm>
            <a:off x="3750670" y="3213438"/>
            <a:ext cx="1906905" cy="513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/>
          <a:p>
            <a:pPr algn="ctr"/>
            <a:r>
              <a:rPr lang="en-US" altLang="zh-CN" sz="2000" b="1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+mn-lt"/>
              </a:rPr>
              <a:t>Military Coins</a:t>
            </a:r>
            <a:endParaRPr lang="en-US" altLang="zh-CN" sz="2000" b="1" dirty="0">
              <a:solidFill>
                <a:schemeClr val="bg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  <a:sym typeface="+mn-lt"/>
            </a:endParaRPr>
          </a:p>
        </p:txBody>
      </p:sp>
      <p:sp>
        <p:nvSpPr>
          <p:cNvPr id="35" name="矩形 64"/>
          <p:cNvSpPr>
            <a:spLocks noChangeArrowheads="1"/>
          </p:cNvSpPr>
          <p:nvPr/>
        </p:nvSpPr>
        <p:spPr bwMode="auto">
          <a:xfrm>
            <a:off x="4225290" y="4471670"/>
            <a:ext cx="806450" cy="275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/>
          <a:p>
            <a:pPr algn="ctr"/>
            <a:endParaRPr lang="en-US" sz="1100" dirty="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38" name="Rectangle 60"/>
          <p:cNvSpPr>
            <a:spLocks noChangeArrowheads="1"/>
          </p:cNvSpPr>
          <p:nvPr/>
        </p:nvSpPr>
        <p:spPr bwMode="auto">
          <a:xfrm>
            <a:off x="6144980" y="3213438"/>
            <a:ext cx="2058035" cy="5010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/>
          <a:p>
            <a:pPr algn="ctr"/>
            <a:r>
              <a:rPr lang="en-US" altLang="zh-CN" sz="1800" b="1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+mn-lt"/>
              </a:rPr>
              <a:t>Firefighter Coins</a:t>
            </a:r>
            <a:endParaRPr lang="en-US" altLang="zh-CN" sz="1800" b="1" dirty="0">
              <a:solidFill>
                <a:schemeClr val="bg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  <a:sym typeface="+mn-lt"/>
            </a:endParaRPr>
          </a:p>
        </p:txBody>
      </p:sp>
      <p:sp>
        <p:nvSpPr>
          <p:cNvPr id="42" name="Rectangle 60"/>
          <p:cNvSpPr>
            <a:spLocks noChangeArrowheads="1"/>
          </p:cNvSpPr>
          <p:nvPr/>
        </p:nvSpPr>
        <p:spPr bwMode="auto">
          <a:xfrm>
            <a:off x="8603108" y="3213438"/>
            <a:ext cx="2029460" cy="510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/>
          <a:p>
            <a:pPr algn="ctr"/>
            <a:r>
              <a:rPr lang="en-US" altLang="zh-CN" sz="1800" b="1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+mn-lt"/>
              </a:rPr>
              <a:t>Company Coins</a:t>
            </a:r>
            <a:endParaRPr lang="en-US" altLang="zh-CN" sz="1800" b="1" dirty="0">
              <a:solidFill>
                <a:schemeClr val="bg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  <a:sym typeface="+mn-lt"/>
            </a:endParaRPr>
          </a:p>
        </p:txBody>
      </p:sp>
      <p:pic>
        <p:nvPicPr>
          <p:cNvPr id="45" name="Picture 2" descr="D:\360安全云盘同步版\Challenge Coins PPT\微信图片_202303031743002.jpg微信图片_20230303174300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687435" y="1111885"/>
            <a:ext cx="1814830" cy="180467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3" descr="D:\360安全云盘同步版\Challenge Coins PPT\微信图片_20230303174300.jpg微信图片_2023030317430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62705" y="1111885"/>
            <a:ext cx="1730375" cy="173037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4" descr="D:\360安全云盘同步版\Challenge Coins PPT\微信图片_202303031743001.jpg微信图片_20230303174300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318895" y="1069340"/>
            <a:ext cx="1828165" cy="177546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5" descr="D:\360安全云盘同步版\Challenge Coins PPT\微信图片_20230303174259.jpg微信图片_20230303174259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21420000">
            <a:off x="6249670" y="1029335"/>
            <a:ext cx="1869440" cy="188849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9" name="组合 48"/>
          <p:cNvGrpSpPr/>
          <p:nvPr/>
        </p:nvGrpSpPr>
        <p:grpSpPr>
          <a:xfrm>
            <a:off x="1193165" y="942975"/>
            <a:ext cx="2070735" cy="2080895"/>
            <a:chOff x="1752735" y="879940"/>
            <a:chExt cx="2070478" cy="2070476"/>
          </a:xfrm>
        </p:grpSpPr>
        <p:sp>
          <p:nvSpPr>
            <p:cNvPr id="51" name="同心圆 50"/>
            <p:cNvSpPr/>
            <p:nvPr/>
          </p:nvSpPr>
          <p:spPr>
            <a:xfrm>
              <a:off x="1752735" y="879940"/>
              <a:ext cx="2070478" cy="2070476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52" name="同心圆 51"/>
            <p:cNvSpPr/>
            <p:nvPr/>
          </p:nvSpPr>
          <p:spPr>
            <a:xfrm rot="9000000">
              <a:off x="1850845" y="971517"/>
              <a:ext cx="1884863" cy="1906298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grpSp>
        <p:nvGrpSpPr>
          <p:cNvPr id="53" name="组合 52"/>
          <p:cNvGrpSpPr/>
          <p:nvPr/>
        </p:nvGrpSpPr>
        <p:grpSpPr>
          <a:xfrm>
            <a:off x="3651021" y="942975"/>
            <a:ext cx="2070478" cy="2070476"/>
            <a:chOff x="1752735" y="879940"/>
            <a:chExt cx="2070478" cy="2070476"/>
          </a:xfrm>
        </p:grpSpPr>
        <p:sp>
          <p:nvSpPr>
            <p:cNvPr id="54" name="同心圆 53"/>
            <p:cNvSpPr/>
            <p:nvPr/>
          </p:nvSpPr>
          <p:spPr>
            <a:xfrm>
              <a:off x="1752735" y="879940"/>
              <a:ext cx="2070478" cy="2070476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55" name="同心圆 54"/>
            <p:cNvSpPr/>
            <p:nvPr/>
          </p:nvSpPr>
          <p:spPr>
            <a:xfrm rot="9000000">
              <a:off x="1850845" y="971517"/>
              <a:ext cx="1884863" cy="1906298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grpSp>
        <p:nvGrpSpPr>
          <p:cNvPr id="56" name="组合 55"/>
          <p:cNvGrpSpPr/>
          <p:nvPr/>
        </p:nvGrpSpPr>
        <p:grpSpPr>
          <a:xfrm>
            <a:off x="6109255" y="942975"/>
            <a:ext cx="2070478" cy="2070476"/>
            <a:chOff x="1752735" y="879940"/>
            <a:chExt cx="2070478" cy="2070476"/>
          </a:xfrm>
        </p:grpSpPr>
        <p:sp>
          <p:nvSpPr>
            <p:cNvPr id="57" name="同心圆 56"/>
            <p:cNvSpPr/>
            <p:nvPr/>
          </p:nvSpPr>
          <p:spPr>
            <a:xfrm>
              <a:off x="1752735" y="879940"/>
              <a:ext cx="2070478" cy="2070476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58" name="同心圆 57"/>
            <p:cNvSpPr/>
            <p:nvPr/>
          </p:nvSpPr>
          <p:spPr>
            <a:xfrm rot="9000000">
              <a:off x="1850845" y="971517"/>
              <a:ext cx="1884863" cy="1906298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grpSp>
        <p:nvGrpSpPr>
          <p:cNvPr id="59" name="组合 58"/>
          <p:cNvGrpSpPr/>
          <p:nvPr/>
        </p:nvGrpSpPr>
        <p:grpSpPr>
          <a:xfrm>
            <a:off x="8556882" y="1017905"/>
            <a:ext cx="2070478" cy="2070476"/>
            <a:chOff x="1752735" y="879940"/>
            <a:chExt cx="2070478" cy="2070476"/>
          </a:xfrm>
        </p:grpSpPr>
        <p:sp>
          <p:nvSpPr>
            <p:cNvPr id="60" name="同心圆 59"/>
            <p:cNvSpPr/>
            <p:nvPr/>
          </p:nvSpPr>
          <p:spPr>
            <a:xfrm>
              <a:off x="1752735" y="879940"/>
              <a:ext cx="2070478" cy="2070476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61" name="同心圆 60"/>
            <p:cNvSpPr/>
            <p:nvPr/>
          </p:nvSpPr>
          <p:spPr>
            <a:xfrm rot="9000000">
              <a:off x="1850845" y="971517"/>
              <a:ext cx="1884863" cy="1906298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sp>
        <p:nvSpPr>
          <p:cNvPr id="62" name="TextBox 61"/>
          <p:cNvSpPr txBox="1"/>
          <p:nvPr/>
        </p:nvSpPr>
        <p:spPr>
          <a:xfrm>
            <a:off x="2188629" y="7892388"/>
            <a:ext cx="856239" cy="358871"/>
          </a:xfrm>
          <a:prstGeom prst="rect">
            <a:avLst/>
          </a:prstGeom>
          <a:noFill/>
        </p:spPr>
        <p:txBody>
          <a:bodyPr wrap="none" lIns="81079" tIns="40540" rIns="81079" bIns="40540" rtlCol="0">
            <a:spAutoFit/>
          </a:bodyPr>
          <a:lstStyle/>
          <a:p>
            <a:r>
              <a:rPr lang="zh-CN" altLang="en-US" sz="1800" dirty="0">
                <a:latin typeface="+mn-lt"/>
                <a:ea typeface="+mn-ea"/>
                <a:cs typeface="+mn-ea"/>
                <a:sym typeface="+mn-lt"/>
              </a:rPr>
              <a:t>延迟符</a:t>
            </a:r>
            <a:endParaRPr lang="zh-CN" altLang="en-US" sz="1800" dirty="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72" name="六边形 71"/>
          <p:cNvSpPr/>
          <p:nvPr>
            <p:custDataLst>
              <p:tags r:id="rId8"/>
            </p:custDataLst>
          </p:nvPr>
        </p:nvSpPr>
        <p:spPr>
          <a:xfrm>
            <a:off x="3663358" y="6077923"/>
            <a:ext cx="2081530" cy="441325"/>
          </a:xfrm>
          <a:prstGeom prst="hexagon">
            <a:avLst/>
          </a:prstGeom>
          <a:solidFill>
            <a:srgbClr val="0070C0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800">
              <a:cs typeface="+mn-ea"/>
              <a:sym typeface="+mn-lt"/>
            </a:endParaRPr>
          </a:p>
        </p:txBody>
      </p:sp>
      <p:sp>
        <p:nvSpPr>
          <p:cNvPr id="73" name="六边形 72"/>
          <p:cNvSpPr/>
          <p:nvPr>
            <p:custDataLst>
              <p:tags r:id="rId9"/>
            </p:custDataLst>
          </p:nvPr>
        </p:nvSpPr>
        <p:spPr>
          <a:xfrm>
            <a:off x="6144980" y="6077923"/>
            <a:ext cx="2038350" cy="441325"/>
          </a:xfrm>
          <a:prstGeom prst="hexagon">
            <a:avLst/>
          </a:prstGeom>
          <a:solidFill>
            <a:srgbClr val="0070C0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800">
              <a:cs typeface="+mn-ea"/>
              <a:sym typeface="+mn-lt"/>
            </a:endParaRPr>
          </a:p>
        </p:txBody>
      </p:sp>
      <p:sp>
        <p:nvSpPr>
          <p:cNvPr id="74" name="六边形 73"/>
          <p:cNvSpPr/>
          <p:nvPr>
            <p:custDataLst>
              <p:tags r:id="rId10"/>
            </p:custDataLst>
          </p:nvPr>
        </p:nvSpPr>
        <p:spPr>
          <a:xfrm>
            <a:off x="8602980" y="6078220"/>
            <a:ext cx="1979930" cy="420370"/>
          </a:xfrm>
          <a:prstGeom prst="hexagon">
            <a:avLst/>
          </a:prstGeom>
          <a:solidFill>
            <a:srgbClr val="0070C0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800">
              <a:cs typeface="+mn-ea"/>
              <a:sym typeface="+mn-lt"/>
            </a:endParaRPr>
          </a:p>
        </p:txBody>
      </p:sp>
      <p:grpSp>
        <p:nvGrpSpPr>
          <p:cNvPr id="75" name="组合 74"/>
          <p:cNvGrpSpPr/>
          <p:nvPr/>
        </p:nvGrpSpPr>
        <p:grpSpPr>
          <a:xfrm>
            <a:off x="1241595" y="3933528"/>
            <a:ext cx="1972605" cy="1972605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76" name="同心圆 75"/>
            <p:cNvSpPr/>
            <p:nvPr>
              <p:custDataLst>
                <p:tags r:id="rId11"/>
              </p:custDataLst>
            </p:nvPr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77" name="椭圆 76"/>
            <p:cNvSpPr/>
            <p:nvPr>
              <p:custDataLst>
                <p:tags r:id="rId12"/>
              </p:custDataLst>
            </p:nvPr>
          </p:nvSpPr>
          <p:spPr>
            <a:xfrm>
              <a:off x="392113" y="760413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grpSp>
        <p:nvGrpSpPr>
          <p:cNvPr id="78" name="组合 77"/>
          <p:cNvGrpSpPr/>
          <p:nvPr/>
        </p:nvGrpSpPr>
        <p:grpSpPr>
          <a:xfrm>
            <a:off x="3699957" y="3933528"/>
            <a:ext cx="1972605" cy="1972605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79" name="同心圆 78"/>
            <p:cNvSpPr/>
            <p:nvPr>
              <p:custDataLst>
                <p:tags r:id="rId13"/>
              </p:custDataLst>
            </p:nvPr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80" name="椭圆 79"/>
            <p:cNvSpPr/>
            <p:nvPr>
              <p:custDataLst>
                <p:tags r:id="rId14"/>
              </p:custDataLst>
            </p:nvPr>
          </p:nvSpPr>
          <p:spPr>
            <a:xfrm>
              <a:off x="392113" y="760413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grpSp>
        <p:nvGrpSpPr>
          <p:cNvPr id="81" name="组合 80"/>
          <p:cNvGrpSpPr/>
          <p:nvPr/>
        </p:nvGrpSpPr>
        <p:grpSpPr>
          <a:xfrm>
            <a:off x="6158191" y="3933528"/>
            <a:ext cx="1972605" cy="1972605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82" name="同心圆 81"/>
            <p:cNvSpPr/>
            <p:nvPr>
              <p:custDataLst>
                <p:tags r:id="rId15"/>
              </p:custDataLst>
            </p:nvPr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83" name="椭圆 82"/>
            <p:cNvSpPr/>
            <p:nvPr>
              <p:custDataLst>
                <p:tags r:id="rId16"/>
              </p:custDataLst>
            </p:nvPr>
          </p:nvSpPr>
          <p:spPr>
            <a:xfrm>
              <a:off x="392113" y="760413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grpSp>
        <p:nvGrpSpPr>
          <p:cNvPr id="84" name="组合 83"/>
          <p:cNvGrpSpPr/>
          <p:nvPr/>
        </p:nvGrpSpPr>
        <p:grpSpPr>
          <a:xfrm>
            <a:off x="8572757" y="3948430"/>
            <a:ext cx="1972605" cy="1972605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85" name="同心圆 84"/>
            <p:cNvSpPr/>
            <p:nvPr>
              <p:custDataLst>
                <p:tags r:id="rId17"/>
              </p:custDataLst>
            </p:nvPr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86" name="椭圆 85"/>
            <p:cNvSpPr/>
            <p:nvPr>
              <p:custDataLst>
                <p:tags r:id="rId18"/>
              </p:custDataLst>
            </p:nvPr>
          </p:nvSpPr>
          <p:spPr>
            <a:xfrm>
              <a:off x="392113" y="760413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sp>
        <p:nvSpPr>
          <p:cNvPr id="87" name="Rectangle 60"/>
          <p:cNvSpPr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3750945" y="6090920"/>
            <a:ext cx="1906905" cy="500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p>
            <a:pPr algn="ctr"/>
            <a:r>
              <a:rPr lang="en-US" altLang="zh-CN" sz="1800" b="1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+mn-lt"/>
              </a:rPr>
              <a:t>Slider Coins</a:t>
            </a:r>
            <a:endParaRPr lang="en-US" altLang="zh-CN" sz="1800" b="1" dirty="0">
              <a:solidFill>
                <a:schemeClr val="bg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  <a:sym typeface="+mn-lt"/>
            </a:endParaRPr>
          </a:p>
        </p:txBody>
      </p:sp>
      <p:sp>
        <p:nvSpPr>
          <p:cNvPr id="88" name="Rectangle 60"/>
          <p:cNvSpPr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6144895" y="6116955"/>
            <a:ext cx="2058035" cy="462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p>
            <a:pPr algn="ctr"/>
            <a:r>
              <a:rPr lang="en-US" altLang="zh-CN" sz="1800" b="1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+mn-lt"/>
              </a:rPr>
              <a:t>Air Force Coins</a:t>
            </a:r>
            <a:endParaRPr lang="en-US" altLang="zh-CN" sz="1800" b="1" dirty="0">
              <a:solidFill>
                <a:schemeClr val="bg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  <a:sym typeface="+mn-lt"/>
            </a:endParaRPr>
          </a:p>
        </p:txBody>
      </p:sp>
      <p:sp>
        <p:nvSpPr>
          <p:cNvPr id="89" name="Rectangle 60"/>
          <p:cNvSpPr>
            <a:spLocks noChangeArrowheads="1"/>
          </p:cNvSpPr>
          <p:nvPr>
            <p:custDataLst>
              <p:tags r:id="rId21"/>
            </p:custDataLst>
          </p:nvPr>
        </p:nvSpPr>
        <p:spPr bwMode="auto">
          <a:xfrm>
            <a:off x="8602980" y="6116955"/>
            <a:ext cx="2029460" cy="4718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p>
            <a:pPr algn="ctr"/>
            <a:r>
              <a:rPr lang="en-US" altLang="zh-CN" sz="1800" b="1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+mn-lt"/>
              </a:rPr>
              <a:t>Army Coins</a:t>
            </a:r>
            <a:endParaRPr lang="en-US" altLang="zh-CN" sz="1800" b="1" dirty="0">
              <a:solidFill>
                <a:schemeClr val="bg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  <a:sym typeface="+mn-lt"/>
            </a:endParaRPr>
          </a:p>
        </p:txBody>
      </p:sp>
      <p:pic>
        <p:nvPicPr>
          <p:cNvPr id="90" name="Picture 2" descr="F:\2345Downloads\Challenge Coins PPT\1677848541542.jpg1677848541542"/>
          <p:cNvPicPr>
            <a:picLocks noChangeAspect="1" noChangeArrowheads="1"/>
          </p:cNvPicPr>
          <p:nvPr>
            <p:custDataLst>
              <p:tags r:id="rId22"/>
            </p:custDataLst>
          </p:nvPr>
        </p:nvPicPr>
        <p:blipFill>
          <a:blip r:embed="rId23"/>
          <a:srcRect/>
          <a:stretch>
            <a:fillRect/>
          </a:stretch>
        </p:blipFill>
        <p:spPr bwMode="auto">
          <a:xfrm>
            <a:off x="8818880" y="4084955"/>
            <a:ext cx="1597660" cy="162623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1" name="Picture 3" descr="F:\2345Downloads\Challenge Coins PPT\1677847499122.jpg1677847499122"/>
          <p:cNvPicPr>
            <a:picLocks noChangeAspect="1" noChangeArrowheads="1"/>
          </p:cNvPicPr>
          <p:nvPr>
            <p:custDataLst>
              <p:tags r:id="rId24"/>
            </p:custDataLst>
          </p:nvPr>
        </p:nvPicPr>
        <p:blipFill>
          <a:blip r:embed="rId25"/>
          <a:srcRect/>
          <a:stretch>
            <a:fillRect/>
          </a:stretch>
        </p:blipFill>
        <p:spPr bwMode="auto">
          <a:xfrm>
            <a:off x="3935095" y="4084955"/>
            <a:ext cx="1572895" cy="159448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" name="Picture 4" descr="F:\2345Downloads\Challenge Coins PPT\bcc60c768cf47de4d71d96ae939b8ed.pngbcc60c768cf47de4d71d96ae939b8ed"/>
          <p:cNvPicPr>
            <a:picLocks noChangeAspect="1" noChangeArrowheads="1"/>
          </p:cNvPicPr>
          <p:nvPr>
            <p:custDataLst>
              <p:tags r:id="rId26"/>
            </p:custDataLst>
          </p:nvPr>
        </p:nvPicPr>
        <p:blipFill>
          <a:blip r:embed="rId27"/>
          <a:srcRect/>
          <a:stretch>
            <a:fillRect/>
          </a:stretch>
        </p:blipFill>
        <p:spPr bwMode="auto">
          <a:xfrm>
            <a:off x="1318895" y="4070350"/>
            <a:ext cx="1790065" cy="170624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4" name="组合 93"/>
          <p:cNvGrpSpPr/>
          <p:nvPr/>
        </p:nvGrpSpPr>
        <p:grpSpPr>
          <a:xfrm>
            <a:off x="8556882" y="3882390"/>
            <a:ext cx="2070478" cy="2070476"/>
            <a:chOff x="1752735" y="879940"/>
            <a:chExt cx="2070478" cy="2070476"/>
          </a:xfrm>
        </p:grpSpPr>
        <p:sp>
          <p:nvSpPr>
            <p:cNvPr id="95" name="同心圆 94"/>
            <p:cNvSpPr/>
            <p:nvPr>
              <p:custDataLst>
                <p:tags r:id="rId28"/>
              </p:custDataLst>
            </p:nvPr>
          </p:nvSpPr>
          <p:spPr>
            <a:xfrm>
              <a:off x="1752735" y="879940"/>
              <a:ext cx="2070478" cy="2070476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96" name="同心圆 95"/>
            <p:cNvSpPr/>
            <p:nvPr>
              <p:custDataLst>
                <p:tags r:id="rId29"/>
              </p:custDataLst>
            </p:nvPr>
          </p:nvSpPr>
          <p:spPr>
            <a:xfrm rot="9000000">
              <a:off x="1850845" y="971517"/>
              <a:ext cx="1884863" cy="1906298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pic>
        <p:nvPicPr>
          <p:cNvPr id="2" name="Picture 4" descr="F:\2345Downloads\Challenge Coins PPT\1677847904162.jpg1677847904162"/>
          <p:cNvPicPr>
            <a:picLocks noChangeAspect="1" noChangeArrowheads="1"/>
          </p:cNvPicPr>
          <p:nvPr>
            <p:custDataLst>
              <p:tags r:id="rId30"/>
            </p:custDataLst>
          </p:nvPr>
        </p:nvPicPr>
        <p:blipFill>
          <a:blip r:embed="rId31"/>
          <a:srcRect/>
          <a:stretch>
            <a:fillRect/>
          </a:stretch>
        </p:blipFill>
        <p:spPr bwMode="auto">
          <a:xfrm>
            <a:off x="6398260" y="4131945"/>
            <a:ext cx="1553845" cy="154305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六边形 2"/>
          <p:cNvSpPr/>
          <p:nvPr>
            <p:custDataLst>
              <p:tags r:id="rId32"/>
            </p:custDataLst>
          </p:nvPr>
        </p:nvSpPr>
        <p:spPr>
          <a:xfrm>
            <a:off x="1225000" y="6077923"/>
            <a:ext cx="2038350" cy="441325"/>
          </a:xfrm>
          <a:prstGeom prst="hexagon">
            <a:avLst/>
          </a:prstGeom>
          <a:solidFill>
            <a:srgbClr val="0070C0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800">
              <a:cs typeface="+mn-ea"/>
              <a:sym typeface="+mn-lt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192530" y="6116955"/>
            <a:ext cx="2070735" cy="34226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p>
            <a:pPr algn="ctr"/>
            <a:r>
              <a:rPr lang="en-US" altLang="zh-CN" sz="1800" b="1" dirty="0" smtClean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Spinner Coins</a:t>
            </a:r>
            <a:endParaRPr lang="en-US" altLang="zh-CN" sz="1800" b="1" dirty="0" smtClean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5" name="图片 4" descr="BA LOGO"/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0271760" y="189230"/>
            <a:ext cx="1343025" cy="6381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 advClick="0" advTm="3000">
        <p14:vortex dir="r"/>
      </p:transition>
    </mc:Choice>
    <mc:Fallback>
      <p:transition spd="slow" advClick="0" advTm="3000">
        <p:fade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2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2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2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2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4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6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53" presetClass="entr" presetSubtype="16" fill="hold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53" presetClass="entr" presetSubtype="16" fill="hold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6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53" presetClass="entr" presetSubtype="16" fill="hold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9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53" presetClass="entr" presetSubtype="16" fill="hold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4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5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6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7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38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0" dur="5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1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3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4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6" dur="500"/>
                                            <p:tgtEl>
                                              <p:spTgt spid="5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7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9" dur="5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0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51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3" dur="1000"/>
                                            <p:tgtEl>
                                              <p:spTgt spid="4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4" dur="10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5" dur="10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6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8" dur="10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9" dur="1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0" dur="1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3" dur="1000"/>
                                            <p:tgtEl>
                                              <p:spTgt spid="4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4" dur="1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5" dur="1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6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8" dur="10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9" dur="1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0" dur="1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1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72" presetID="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4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5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6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77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9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0" presetID="2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82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3" fill="hold">
                                <p:stCondLst>
                                  <p:cond delay="4500"/>
                                </p:stCondLst>
                                <p:childTnLst>
                                  <p:par>
                                    <p:cTn id="84" presetID="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6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7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8" fill="hold">
                                <p:stCondLst>
                                  <p:cond delay="5000"/>
                                </p:stCondLst>
                                <p:childTnLst>
                                  <p:par>
                                    <p:cTn id="89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91" dur="50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2" presetID="2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94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5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96" presetID="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8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99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0" fill="hold">
                                <p:stCondLst>
                                  <p:cond delay="6000"/>
                                </p:stCondLst>
                                <p:childTnLst>
                                  <p:par>
                                    <p:cTn id="101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3" dur="5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4" fill="hold">
                                <p:stCondLst>
                                  <p:cond delay="6500"/>
                                </p:stCondLst>
                                <p:childTnLst>
                                  <p:par>
                                    <p:cTn id="105" presetID="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7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8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9" fill="hold">
                                <p:stCondLst>
                                  <p:cond delay="7000"/>
                                </p:stCondLst>
                                <p:childTnLst>
                                  <p:par>
                                    <p:cTn id="110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12" dur="50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3" fill="hold">
                                <p:stCondLst>
                                  <p:cond delay="7500"/>
                                </p:stCondLst>
                                <p:childTnLst>
                                  <p:par>
                                    <p:cTn id="114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6" dur="500"/>
                                            <p:tgtEl>
                                              <p:spTgt spid="6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6" grpId="0"/>
          <p:bldP spid="6" grpId="0" bldLvl="0" animBg="1"/>
          <p:bldP spid="7" grpId="0" bldLvl="0" animBg="1"/>
          <p:bldP spid="8" grpId="0" bldLvl="0" animBg="1"/>
          <p:bldP spid="9" grpId="0" bldLvl="0" animBg="1"/>
          <p:bldP spid="30" grpId="0"/>
          <p:bldP spid="31" grpId="0"/>
          <p:bldP spid="34" grpId="0"/>
          <p:bldP spid="35" grpId="0"/>
          <p:bldP spid="38" grpId="0"/>
          <p:bldP spid="42" grpId="0"/>
          <p:bldP spid="62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2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2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2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2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4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6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53" presetClass="entr" presetSubtype="16" fill="hold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53" presetClass="entr" presetSubtype="16" fill="hold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6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53" presetClass="entr" presetSubtype="16" fill="hold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9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53" presetClass="entr" presetSubtype="16" fill="hold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4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5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6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7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38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0" dur="5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1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3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4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6" dur="500"/>
                                            <p:tgtEl>
                                              <p:spTgt spid="5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7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9" dur="5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0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51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3" dur="1000"/>
                                            <p:tgtEl>
                                              <p:spTgt spid="4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4" dur="10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5" dur="10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6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8" dur="10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9" dur="1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0" dur="1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3" dur="1000"/>
                                            <p:tgtEl>
                                              <p:spTgt spid="4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4" dur="1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5" dur="1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6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8" dur="10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9" dur="1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0" dur="1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1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72" presetID="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4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5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6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77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9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0" presetID="2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82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3" fill="hold">
                                <p:stCondLst>
                                  <p:cond delay="4500"/>
                                </p:stCondLst>
                                <p:childTnLst>
                                  <p:par>
                                    <p:cTn id="84" presetID="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6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7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8" fill="hold">
                                <p:stCondLst>
                                  <p:cond delay="5000"/>
                                </p:stCondLst>
                                <p:childTnLst>
                                  <p:par>
                                    <p:cTn id="89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91" dur="50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2" presetID="2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94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5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96" presetID="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8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99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0" fill="hold">
                                <p:stCondLst>
                                  <p:cond delay="6000"/>
                                </p:stCondLst>
                                <p:childTnLst>
                                  <p:par>
                                    <p:cTn id="101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3" dur="5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4" fill="hold">
                                <p:stCondLst>
                                  <p:cond delay="6500"/>
                                </p:stCondLst>
                                <p:childTnLst>
                                  <p:par>
                                    <p:cTn id="105" presetID="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7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8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9" fill="hold">
                                <p:stCondLst>
                                  <p:cond delay="7000"/>
                                </p:stCondLst>
                                <p:childTnLst>
                                  <p:par>
                                    <p:cTn id="110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12" dur="50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3" fill="hold">
                                <p:stCondLst>
                                  <p:cond delay="7500"/>
                                </p:stCondLst>
                                <p:childTnLst>
                                  <p:par>
                                    <p:cTn id="114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6" dur="500"/>
                                            <p:tgtEl>
                                              <p:spTgt spid="6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6" grpId="0"/>
          <p:bldP spid="6" grpId="0" bldLvl="0" animBg="1"/>
          <p:bldP spid="7" grpId="0" bldLvl="0" animBg="1"/>
          <p:bldP spid="8" grpId="0" bldLvl="0" animBg="1"/>
          <p:bldP spid="9" grpId="0" bldLvl="0" animBg="1"/>
          <p:bldP spid="30" grpId="0"/>
          <p:bldP spid="31" grpId="0"/>
          <p:bldP spid="34" grpId="0"/>
          <p:bldP spid="35" grpId="0"/>
          <p:bldP spid="38" grpId="0"/>
          <p:bldP spid="42" grpId="0"/>
          <p:bldP spid="62" grpId="0"/>
        </p:bld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/>
          <p:cNvSpPr txBox="1"/>
          <p:nvPr/>
        </p:nvSpPr>
        <p:spPr>
          <a:xfrm>
            <a:off x="1318895" y="440055"/>
            <a:ext cx="3316605" cy="4305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+mn-lt"/>
              </a:rPr>
              <a:t>Product Display - 2</a:t>
            </a:r>
            <a:endParaRPr lang="en-US" altLang="zh-CN" sz="28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  <a:sym typeface="+mn-lt"/>
            </a:endParaRPr>
          </a:p>
        </p:txBody>
      </p:sp>
      <p:pic>
        <p:nvPicPr>
          <p:cNvPr id="27" name="Picture 3" descr="C:\Users\Administrator\Desktop\微立体创业计划\005.png"/>
          <p:cNvPicPr>
            <a:picLocks noChangeAspect="1" noChangeArrowheads="1"/>
          </p:cNvPicPr>
          <p:nvPr/>
        </p:nvPicPr>
        <p:blipFill>
          <a:blip r:embed="rId1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-24000"/>
                    </a14:imgEffect>
                    <a14:imgEffect>
                      <a14:colorTemperature colorTemp="112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883" y="333450"/>
            <a:ext cx="609601" cy="609601"/>
          </a:xfrm>
          <a:prstGeom prst="rect">
            <a:avLst/>
          </a:prstGeom>
          <a:noFill/>
          <a:effectLst>
            <a:outerShdw blurRad="127000" dist="63500" dir="3000000" sx="104000" sy="104000" algn="tl" rotWithShape="0">
              <a:prstClr val="black">
                <a:alpha val="34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" descr="C:\Users\Administrator\Desktop\微立体创业计划\00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282" y="342822"/>
            <a:ext cx="609601" cy="609601"/>
          </a:xfrm>
          <a:prstGeom prst="rect">
            <a:avLst/>
          </a:prstGeom>
          <a:noFill/>
          <a:effectLst>
            <a:outerShdw blurRad="127000" dist="63500" dir="3000000" sx="104000" sy="104000" algn="tl" rotWithShape="0">
              <a:prstClr val="black">
                <a:alpha val="34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六边形 5"/>
          <p:cNvSpPr/>
          <p:nvPr/>
        </p:nvSpPr>
        <p:spPr>
          <a:xfrm>
            <a:off x="1192530" y="3213438"/>
            <a:ext cx="2070735" cy="439420"/>
          </a:xfrm>
          <a:prstGeom prst="hexagon">
            <a:avLst/>
          </a:prstGeom>
          <a:solidFill>
            <a:srgbClr val="0070C0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CN">
              <a:cs typeface="+mn-ea"/>
              <a:sym typeface="+mn-lt"/>
            </a:endParaRPr>
          </a:p>
        </p:txBody>
      </p:sp>
      <p:sp>
        <p:nvSpPr>
          <p:cNvPr id="7" name="六边形 6"/>
          <p:cNvSpPr/>
          <p:nvPr/>
        </p:nvSpPr>
        <p:spPr>
          <a:xfrm>
            <a:off x="3663358" y="3213438"/>
            <a:ext cx="2081530" cy="441325"/>
          </a:xfrm>
          <a:prstGeom prst="hexagon">
            <a:avLst/>
          </a:prstGeom>
          <a:solidFill>
            <a:srgbClr val="0070C0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8" name="六边形 7"/>
          <p:cNvSpPr/>
          <p:nvPr/>
        </p:nvSpPr>
        <p:spPr>
          <a:xfrm>
            <a:off x="6144980" y="3213438"/>
            <a:ext cx="2038350" cy="441325"/>
          </a:xfrm>
          <a:prstGeom prst="hexagon">
            <a:avLst/>
          </a:prstGeom>
          <a:solidFill>
            <a:srgbClr val="0070C0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9" name="六边形 8"/>
          <p:cNvSpPr/>
          <p:nvPr/>
        </p:nvSpPr>
        <p:spPr>
          <a:xfrm>
            <a:off x="8603108" y="3213438"/>
            <a:ext cx="1890395" cy="420370"/>
          </a:xfrm>
          <a:prstGeom prst="hexagon">
            <a:avLst/>
          </a:prstGeom>
          <a:solidFill>
            <a:srgbClr val="0070C0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1241595" y="1069043"/>
            <a:ext cx="1972605" cy="1972605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1" name="同心圆 10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2" name="椭圆 11"/>
            <p:cNvSpPr/>
            <p:nvPr/>
          </p:nvSpPr>
          <p:spPr>
            <a:xfrm>
              <a:off x="392113" y="760413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3699957" y="1069043"/>
            <a:ext cx="1972605" cy="1972605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4" name="同心圆 13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5" name="椭圆 14"/>
            <p:cNvSpPr/>
            <p:nvPr/>
          </p:nvSpPr>
          <p:spPr>
            <a:xfrm>
              <a:off x="392113" y="760413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6158191" y="1069043"/>
            <a:ext cx="1972605" cy="1972605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7" name="同心圆 16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8" name="椭圆 17"/>
            <p:cNvSpPr/>
            <p:nvPr/>
          </p:nvSpPr>
          <p:spPr>
            <a:xfrm>
              <a:off x="392113" y="760413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grpSp>
        <p:nvGrpSpPr>
          <p:cNvPr id="19" name="组合 18"/>
          <p:cNvGrpSpPr/>
          <p:nvPr/>
        </p:nvGrpSpPr>
        <p:grpSpPr>
          <a:xfrm>
            <a:off x="8572757" y="1083945"/>
            <a:ext cx="1972605" cy="1972605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20" name="同心圆 19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21" name="椭圆 20"/>
            <p:cNvSpPr/>
            <p:nvPr/>
          </p:nvSpPr>
          <p:spPr>
            <a:xfrm>
              <a:off x="392113" y="760413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sp>
        <p:nvSpPr>
          <p:cNvPr id="30" name="Rectangle 60"/>
          <p:cNvSpPr>
            <a:spLocks noChangeArrowheads="1"/>
          </p:cNvSpPr>
          <p:nvPr/>
        </p:nvSpPr>
        <p:spPr bwMode="auto">
          <a:xfrm>
            <a:off x="1213168" y="3213438"/>
            <a:ext cx="2029460" cy="5378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/>
          <a:p>
            <a:pPr algn="ctr"/>
            <a:r>
              <a:rPr lang="en-US" altLang="zh-CN" sz="2000" b="1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+mn-lt"/>
              </a:rPr>
              <a:t>3D Coins</a:t>
            </a:r>
            <a:endParaRPr lang="en-US" altLang="zh-CN" sz="2000" b="1" dirty="0">
              <a:solidFill>
                <a:schemeClr val="bg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  <a:sym typeface="+mn-lt"/>
            </a:endParaRPr>
          </a:p>
        </p:txBody>
      </p:sp>
      <p:sp>
        <p:nvSpPr>
          <p:cNvPr id="31" name="矩形 56"/>
          <p:cNvSpPr>
            <a:spLocks noChangeArrowheads="1"/>
          </p:cNvSpPr>
          <p:nvPr/>
        </p:nvSpPr>
        <p:spPr bwMode="auto">
          <a:xfrm>
            <a:off x="1884680" y="4471670"/>
            <a:ext cx="806450" cy="8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/>
          <a:p>
            <a:pPr algn="ctr"/>
            <a:endParaRPr lang="en-US" sz="1100" dirty="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34" name="Rectangle 60"/>
          <p:cNvSpPr>
            <a:spLocks noChangeArrowheads="1"/>
          </p:cNvSpPr>
          <p:nvPr/>
        </p:nvSpPr>
        <p:spPr bwMode="auto">
          <a:xfrm>
            <a:off x="3750945" y="3241675"/>
            <a:ext cx="1906905" cy="4851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/>
          <a:p>
            <a:pPr algn="ctr"/>
            <a:r>
              <a:rPr lang="en-US" altLang="zh-CN" sz="1800" b="1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+mn-lt"/>
              </a:rPr>
              <a:t>Marines Coins</a:t>
            </a:r>
            <a:endParaRPr lang="en-US" altLang="zh-CN" sz="1800" b="1" dirty="0">
              <a:solidFill>
                <a:schemeClr val="bg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  <a:sym typeface="+mn-lt"/>
            </a:endParaRPr>
          </a:p>
        </p:txBody>
      </p:sp>
      <p:sp>
        <p:nvSpPr>
          <p:cNvPr id="35" name="矩形 64"/>
          <p:cNvSpPr>
            <a:spLocks noChangeArrowheads="1"/>
          </p:cNvSpPr>
          <p:nvPr/>
        </p:nvSpPr>
        <p:spPr bwMode="auto">
          <a:xfrm>
            <a:off x="4225290" y="4471670"/>
            <a:ext cx="806450" cy="275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/>
          <a:p>
            <a:pPr algn="ctr"/>
            <a:endParaRPr lang="en-US" sz="1100" dirty="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38" name="Rectangle 60"/>
          <p:cNvSpPr>
            <a:spLocks noChangeArrowheads="1"/>
          </p:cNvSpPr>
          <p:nvPr/>
        </p:nvSpPr>
        <p:spPr bwMode="auto">
          <a:xfrm>
            <a:off x="6144895" y="3213735"/>
            <a:ext cx="2058035" cy="5010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/>
          <a:p>
            <a:pPr algn="ctr"/>
            <a:r>
              <a:rPr lang="en-US" altLang="zh-CN" sz="1800" b="1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+mn-lt"/>
              </a:rPr>
              <a:t>Navy Coins</a:t>
            </a:r>
            <a:endParaRPr lang="en-US" altLang="zh-CN" sz="1800" b="1" dirty="0">
              <a:solidFill>
                <a:schemeClr val="bg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  <a:sym typeface="+mn-lt"/>
            </a:endParaRPr>
          </a:p>
        </p:txBody>
      </p:sp>
      <p:sp>
        <p:nvSpPr>
          <p:cNvPr id="42" name="Rectangle 60"/>
          <p:cNvSpPr>
            <a:spLocks noChangeArrowheads="1"/>
          </p:cNvSpPr>
          <p:nvPr/>
        </p:nvSpPr>
        <p:spPr bwMode="auto">
          <a:xfrm>
            <a:off x="8602980" y="3241675"/>
            <a:ext cx="2029460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/>
          <a:p>
            <a:pPr algn="ctr"/>
            <a:r>
              <a:rPr lang="en-US" altLang="zh-CN" sz="1800" b="1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+mn-lt"/>
              </a:rPr>
              <a:t>Coast Coins</a:t>
            </a:r>
            <a:endParaRPr lang="en-US" altLang="zh-CN" sz="1800" b="1" dirty="0">
              <a:solidFill>
                <a:schemeClr val="bg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  <a:sym typeface="+mn-lt"/>
            </a:endParaRPr>
          </a:p>
        </p:txBody>
      </p:sp>
      <p:pic>
        <p:nvPicPr>
          <p:cNvPr id="45" name="Picture 2" descr="F:\2345Downloads\Challenge Coins PPT\0c1b5f61ef5310c01a635d999404883.jpg0c1b5f61ef5310c01a635d99940488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779510" y="1030605"/>
            <a:ext cx="1639570" cy="201104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3" descr="F:\2345Downloads\Challenge Coins PPT\5204997b584cc2b5ae33c2a4f0d7e7a.jpg5204997b584cc2b5ae33c2a4f0d7e7a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975100" y="1208405"/>
            <a:ext cx="1459230" cy="145923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4" descr="F:\2345Downloads\Challenge Coins PPT\77c6d57d122264a7e8f1d845fa4f886.jpg77c6d57d122264a7e8f1d845fa4f88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241425" y="1017905"/>
            <a:ext cx="1852930" cy="185356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5" descr="F:\2345Downloads\Challenge Coins PPT\7689801ca5db2f2fa168adc21b378f5.jpg7689801ca5db2f2fa168adc21b378f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022975" y="916305"/>
            <a:ext cx="2107565" cy="210756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9" name="组合 48"/>
          <p:cNvGrpSpPr/>
          <p:nvPr/>
        </p:nvGrpSpPr>
        <p:grpSpPr>
          <a:xfrm>
            <a:off x="1193165" y="942975"/>
            <a:ext cx="2070735" cy="2080895"/>
            <a:chOff x="1752735" y="879940"/>
            <a:chExt cx="2070478" cy="2070476"/>
          </a:xfrm>
        </p:grpSpPr>
        <p:sp>
          <p:nvSpPr>
            <p:cNvPr id="51" name="同心圆 50"/>
            <p:cNvSpPr/>
            <p:nvPr/>
          </p:nvSpPr>
          <p:spPr>
            <a:xfrm>
              <a:off x="1752735" y="879940"/>
              <a:ext cx="2070478" cy="2070476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52" name="同心圆 51"/>
            <p:cNvSpPr/>
            <p:nvPr/>
          </p:nvSpPr>
          <p:spPr>
            <a:xfrm rot="9000000">
              <a:off x="1850845" y="971517"/>
              <a:ext cx="1884863" cy="1906298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grpSp>
        <p:nvGrpSpPr>
          <p:cNvPr id="53" name="组合 52"/>
          <p:cNvGrpSpPr/>
          <p:nvPr/>
        </p:nvGrpSpPr>
        <p:grpSpPr>
          <a:xfrm>
            <a:off x="3651021" y="942975"/>
            <a:ext cx="2070478" cy="2070476"/>
            <a:chOff x="1752735" y="879940"/>
            <a:chExt cx="2070478" cy="2070476"/>
          </a:xfrm>
        </p:grpSpPr>
        <p:sp>
          <p:nvSpPr>
            <p:cNvPr id="54" name="同心圆 53"/>
            <p:cNvSpPr/>
            <p:nvPr/>
          </p:nvSpPr>
          <p:spPr>
            <a:xfrm>
              <a:off x="1752735" y="879940"/>
              <a:ext cx="2070478" cy="2070476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55" name="同心圆 54"/>
            <p:cNvSpPr/>
            <p:nvPr/>
          </p:nvSpPr>
          <p:spPr>
            <a:xfrm rot="9000000">
              <a:off x="1850845" y="971517"/>
              <a:ext cx="1884863" cy="1906298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grpSp>
        <p:nvGrpSpPr>
          <p:cNvPr id="56" name="组合 55"/>
          <p:cNvGrpSpPr/>
          <p:nvPr/>
        </p:nvGrpSpPr>
        <p:grpSpPr>
          <a:xfrm>
            <a:off x="6109255" y="942975"/>
            <a:ext cx="2070478" cy="2070476"/>
            <a:chOff x="1752735" y="879940"/>
            <a:chExt cx="2070478" cy="2070476"/>
          </a:xfrm>
        </p:grpSpPr>
        <p:sp>
          <p:nvSpPr>
            <p:cNvPr id="57" name="同心圆 56"/>
            <p:cNvSpPr/>
            <p:nvPr/>
          </p:nvSpPr>
          <p:spPr>
            <a:xfrm>
              <a:off x="1752735" y="879940"/>
              <a:ext cx="2070478" cy="2070476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58" name="同心圆 57"/>
            <p:cNvSpPr/>
            <p:nvPr/>
          </p:nvSpPr>
          <p:spPr>
            <a:xfrm rot="9000000">
              <a:off x="1850845" y="971517"/>
              <a:ext cx="1884863" cy="1906298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grpSp>
        <p:nvGrpSpPr>
          <p:cNvPr id="59" name="组合 58"/>
          <p:cNvGrpSpPr/>
          <p:nvPr/>
        </p:nvGrpSpPr>
        <p:grpSpPr>
          <a:xfrm>
            <a:off x="8556882" y="1017905"/>
            <a:ext cx="2070478" cy="2070476"/>
            <a:chOff x="1752735" y="879940"/>
            <a:chExt cx="2070478" cy="2070476"/>
          </a:xfrm>
        </p:grpSpPr>
        <p:sp>
          <p:nvSpPr>
            <p:cNvPr id="60" name="同心圆 59"/>
            <p:cNvSpPr/>
            <p:nvPr/>
          </p:nvSpPr>
          <p:spPr>
            <a:xfrm>
              <a:off x="1752735" y="879940"/>
              <a:ext cx="2070478" cy="2070476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61" name="同心圆 60"/>
            <p:cNvSpPr/>
            <p:nvPr/>
          </p:nvSpPr>
          <p:spPr>
            <a:xfrm rot="9000000">
              <a:off x="1850845" y="971517"/>
              <a:ext cx="1884863" cy="1906298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sp>
        <p:nvSpPr>
          <p:cNvPr id="62" name="TextBox 61"/>
          <p:cNvSpPr txBox="1"/>
          <p:nvPr/>
        </p:nvSpPr>
        <p:spPr>
          <a:xfrm>
            <a:off x="2188629" y="7892388"/>
            <a:ext cx="856239" cy="358871"/>
          </a:xfrm>
          <a:prstGeom prst="rect">
            <a:avLst/>
          </a:prstGeom>
          <a:noFill/>
        </p:spPr>
        <p:txBody>
          <a:bodyPr wrap="none" lIns="81079" tIns="40540" rIns="81079" bIns="40540" rtlCol="0">
            <a:spAutoFit/>
          </a:bodyPr>
          <a:lstStyle/>
          <a:p>
            <a:r>
              <a:rPr lang="zh-CN" altLang="en-US" dirty="0">
                <a:latin typeface="+mn-lt"/>
                <a:ea typeface="+mn-ea"/>
                <a:cs typeface="+mn-ea"/>
                <a:sym typeface="+mn-lt"/>
              </a:rPr>
              <a:t>延迟符</a:t>
            </a:r>
            <a:endParaRPr lang="zh-CN" altLang="en-US" dirty="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71" name="六边形 70"/>
          <p:cNvSpPr/>
          <p:nvPr>
            <p:custDataLst>
              <p:tags r:id="rId8"/>
            </p:custDataLst>
          </p:nvPr>
        </p:nvSpPr>
        <p:spPr>
          <a:xfrm>
            <a:off x="1192530" y="6077923"/>
            <a:ext cx="2070735" cy="439420"/>
          </a:xfrm>
          <a:prstGeom prst="hexagon">
            <a:avLst/>
          </a:prstGeom>
          <a:solidFill>
            <a:srgbClr val="0070C0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2000" b="1"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Govt. Coins</a:t>
            </a:r>
            <a:endParaRPr lang="en-US" altLang="zh-CN" sz="2000" b="1">
              <a:latin typeface="Arial" panose="020B0604020202020204" pitchFamily="34" charset="0"/>
              <a:cs typeface="Arial" panose="020B0604020202020204" pitchFamily="34" charset="0"/>
              <a:sym typeface="+mn-lt"/>
            </a:endParaRPr>
          </a:p>
        </p:txBody>
      </p:sp>
      <p:sp>
        <p:nvSpPr>
          <p:cNvPr id="72" name="六边形 71"/>
          <p:cNvSpPr/>
          <p:nvPr>
            <p:custDataLst>
              <p:tags r:id="rId9"/>
            </p:custDataLst>
          </p:nvPr>
        </p:nvSpPr>
        <p:spPr>
          <a:xfrm>
            <a:off x="3663358" y="6077923"/>
            <a:ext cx="2081530" cy="441325"/>
          </a:xfrm>
          <a:prstGeom prst="hexagon">
            <a:avLst/>
          </a:prstGeom>
          <a:solidFill>
            <a:srgbClr val="0070C0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73" name="六边形 72"/>
          <p:cNvSpPr/>
          <p:nvPr>
            <p:custDataLst>
              <p:tags r:id="rId10"/>
            </p:custDataLst>
          </p:nvPr>
        </p:nvSpPr>
        <p:spPr>
          <a:xfrm>
            <a:off x="6144980" y="6077923"/>
            <a:ext cx="2038350" cy="441325"/>
          </a:xfrm>
          <a:prstGeom prst="hexagon">
            <a:avLst/>
          </a:prstGeom>
          <a:solidFill>
            <a:srgbClr val="0070C0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74" name="六边形 73"/>
          <p:cNvSpPr/>
          <p:nvPr>
            <p:custDataLst>
              <p:tags r:id="rId11"/>
            </p:custDataLst>
          </p:nvPr>
        </p:nvSpPr>
        <p:spPr>
          <a:xfrm>
            <a:off x="8603108" y="6077923"/>
            <a:ext cx="1890395" cy="420370"/>
          </a:xfrm>
          <a:prstGeom prst="hexagon">
            <a:avLst/>
          </a:prstGeom>
          <a:solidFill>
            <a:srgbClr val="0070C0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cs typeface="+mn-ea"/>
              <a:sym typeface="+mn-lt"/>
            </a:endParaRPr>
          </a:p>
        </p:txBody>
      </p:sp>
      <p:grpSp>
        <p:nvGrpSpPr>
          <p:cNvPr id="75" name="组合 74"/>
          <p:cNvGrpSpPr/>
          <p:nvPr/>
        </p:nvGrpSpPr>
        <p:grpSpPr>
          <a:xfrm>
            <a:off x="1241595" y="3933528"/>
            <a:ext cx="1972605" cy="1972605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76" name="同心圆 75"/>
            <p:cNvSpPr/>
            <p:nvPr>
              <p:custDataLst>
                <p:tags r:id="rId12"/>
              </p:custDataLst>
            </p:nvPr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77" name="椭圆 76"/>
            <p:cNvSpPr/>
            <p:nvPr>
              <p:custDataLst>
                <p:tags r:id="rId13"/>
              </p:custDataLst>
            </p:nvPr>
          </p:nvSpPr>
          <p:spPr>
            <a:xfrm>
              <a:off x="392113" y="760413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grpSp>
        <p:nvGrpSpPr>
          <p:cNvPr id="78" name="组合 77"/>
          <p:cNvGrpSpPr/>
          <p:nvPr/>
        </p:nvGrpSpPr>
        <p:grpSpPr>
          <a:xfrm>
            <a:off x="3699957" y="3933528"/>
            <a:ext cx="1972605" cy="1972605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79" name="同心圆 78"/>
            <p:cNvSpPr/>
            <p:nvPr>
              <p:custDataLst>
                <p:tags r:id="rId14"/>
              </p:custDataLst>
            </p:nvPr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80" name="椭圆 79"/>
            <p:cNvSpPr/>
            <p:nvPr>
              <p:custDataLst>
                <p:tags r:id="rId15"/>
              </p:custDataLst>
            </p:nvPr>
          </p:nvSpPr>
          <p:spPr>
            <a:xfrm>
              <a:off x="392113" y="760413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grpSp>
        <p:nvGrpSpPr>
          <p:cNvPr id="81" name="组合 80"/>
          <p:cNvGrpSpPr/>
          <p:nvPr/>
        </p:nvGrpSpPr>
        <p:grpSpPr>
          <a:xfrm>
            <a:off x="6158191" y="3933528"/>
            <a:ext cx="1972605" cy="1972605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82" name="同心圆 81"/>
            <p:cNvSpPr/>
            <p:nvPr>
              <p:custDataLst>
                <p:tags r:id="rId16"/>
              </p:custDataLst>
            </p:nvPr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83" name="椭圆 82"/>
            <p:cNvSpPr/>
            <p:nvPr>
              <p:custDataLst>
                <p:tags r:id="rId17"/>
              </p:custDataLst>
            </p:nvPr>
          </p:nvSpPr>
          <p:spPr>
            <a:xfrm>
              <a:off x="392113" y="760413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grpSp>
        <p:nvGrpSpPr>
          <p:cNvPr id="84" name="组合 83"/>
          <p:cNvGrpSpPr/>
          <p:nvPr/>
        </p:nvGrpSpPr>
        <p:grpSpPr>
          <a:xfrm>
            <a:off x="8572757" y="3948430"/>
            <a:ext cx="1972605" cy="1972605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85" name="同心圆 84"/>
            <p:cNvSpPr/>
            <p:nvPr>
              <p:custDataLst>
                <p:tags r:id="rId18"/>
              </p:custDataLst>
            </p:nvPr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86" name="椭圆 85"/>
            <p:cNvSpPr/>
            <p:nvPr>
              <p:custDataLst>
                <p:tags r:id="rId19"/>
              </p:custDataLst>
            </p:nvPr>
          </p:nvSpPr>
          <p:spPr>
            <a:xfrm>
              <a:off x="392113" y="760413"/>
              <a:ext cx="3825874" cy="3825874"/>
            </a:xfrm>
            <a:prstGeom prst="ellipse">
              <a:avLst/>
            </a:prstGeom>
            <a:gradFill>
              <a:gsLst>
                <a:gs pos="0">
                  <a:sysClr val="window" lastClr="FFFFFF"/>
                </a:gs>
                <a:gs pos="51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89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sp>
        <p:nvSpPr>
          <p:cNvPr id="87" name="Rectangle 60"/>
          <p:cNvSpPr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3750670" y="6077923"/>
            <a:ext cx="1906905" cy="513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p>
            <a:pPr algn="ctr"/>
            <a:r>
              <a:rPr lang="en-US" altLang="zh-CN" sz="2000" b="1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+mn-lt"/>
              </a:rPr>
              <a:t>School Coins</a:t>
            </a:r>
            <a:endParaRPr lang="en-US" altLang="zh-CN" sz="2000" b="1" dirty="0">
              <a:solidFill>
                <a:schemeClr val="bg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  <a:sym typeface="+mn-lt"/>
            </a:endParaRPr>
          </a:p>
        </p:txBody>
      </p:sp>
      <p:sp>
        <p:nvSpPr>
          <p:cNvPr id="88" name="Rectangle 60"/>
          <p:cNvSpPr>
            <a:spLocks noChangeArrowheads="1"/>
          </p:cNvSpPr>
          <p:nvPr>
            <p:custDataLst>
              <p:tags r:id="rId21"/>
            </p:custDataLst>
          </p:nvPr>
        </p:nvSpPr>
        <p:spPr bwMode="auto">
          <a:xfrm>
            <a:off x="6144980" y="6077923"/>
            <a:ext cx="2058035" cy="5010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p>
            <a:pPr algn="ctr"/>
            <a:r>
              <a:rPr lang="en-US" altLang="zh-CN" sz="1800" b="1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+mn-lt"/>
              </a:rPr>
              <a:t>Epoxy Coins</a:t>
            </a:r>
            <a:endParaRPr lang="en-US" altLang="zh-CN" sz="1800" b="1" dirty="0">
              <a:solidFill>
                <a:schemeClr val="bg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  <a:sym typeface="+mn-lt"/>
            </a:endParaRPr>
          </a:p>
        </p:txBody>
      </p:sp>
      <p:sp>
        <p:nvSpPr>
          <p:cNvPr id="89" name="Rectangle 60"/>
          <p:cNvSpPr>
            <a:spLocks noChangeArrowheads="1"/>
          </p:cNvSpPr>
          <p:nvPr>
            <p:custDataLst>
              <p:tags r:id="rId22"/>
            </p:custDataLst>
          </p:nvPr>
        </p:nvSpPr>
        <p:spPr bwMode="auto">
          <a:xfrm>
            <a:off x="8603108" y="6077923"/>
            <a:ext cx="2029460" cy="510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p>
            <a:pPr algn="ctr"/>
            <a:r>
              <a:rPr lang="en-US" altLang="zh-CN" sz="1800" b="1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+mn-lt"/>
              </a:rPr>
              <a:t>Opener Coins</a:t>
            </a:r>
            <a:endParaRPr lang="en-US" altLang="zh-CN" sz="1800" b="1" dirty="0">
              <a:solidFill>
                <a:schemeClr val="bg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  <a:sym typeface="+mn-lt"/>
            </a:endParaRPr>
          </a:p>
        </p:txBody>
      </p:sp>
      <p:pic>
        <p:nvPicPr>
          <p:cNvPr id="90" name="Picture 2" descr="F:\2345Downloads\Challenge Coins PPT\01c92bece9527ed586c55856b0d2459.jpg01c92bece9527ed586c55856b0d2459"/>
          <p:cNvPicPr>
            <a:picLocks noChangeAspect="1" noChangeArrowheads="1"/>
          </p:cNvPicPr>
          <p:nvPr>
            <p:custDataLst>
              <p:tags r:id="rId23"/>
            </p:custDataLst>
          </p:nvPr>
        </p:nvPicPr>
        <p:blipFill>
          <a:blip r:embed="rId24"/>
          <a:srcRect/>
          <a:stretch>
            <a:fillRect/>
          </a:stretch>
        </p:blipFill>
        <p:spPr bwMode="auto">
          <a:xfrm>
            <a:off x="8635365" y="3909695"/>
            <a:ext cx="1866900" cy="186690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1" name="Picture 3" descr="F:\2345Downloads\AAA-官网建站\4. 图片素材库\2. 产品图五大类已处理\4. 纪念币\批量\Low-price-Chinese-gold-suppliers-handmade-school (1).jpgLow-price-Chinese-gold-suppliers-handmade-school (1)"/>
          <p:cNvPicPr>
            <a:picLocks noChangeAspect="1" noChangeArrowheads="1"/>
          </p:cNvPicPr>
          <p:nvPr>
            <p:custDataLst>
              <p:tags r:id="rId25"/>
            </p:custDataLst>
          </p:nvPr>
        </p:nvPicPr>
        <p:blipFill>
          <a:blip r:embed="rId26"/>
          <a:srcRect/>
          <a:stretch>
            <a:fillRect/>
          </a:stretch>
        </p:blipFill>
        <p:spPr bwMode="auto">
          <a:xfrm>
            <a:off x="3646805" y="3882390"/>
            <a:ext cx="2066925" cy="206692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" name="Picture 4" descr="F:\2345Downloads\AAA-官网建站\4. 图片素材库\2. 产品图五大类已处理\4. 纪念币\批量\Bicolor Coin_Antique Silver and Shiny Gold (1).jpgBicolor Coin_Antique Silver and Shiny Gold (1)"/>
          <p:cNvPicPr>
            <a:picLocks noChangeAspect="1" noChangeArrowheads="1"/>
          </p:cNvPicPr>
          <p:nvPr>
            <p:custDataLst>
              <p:tags r:id="rId27"/>
            </p:custDataLst>
          </p:nvPr>
        </p:nvPicPr>
        <p:blipFill>
          <a:blip r:embed="rId28"/>
          <a:srcRect/>
          <a:stretch>
            <a:fillRect/>
          </a:stretch>
        </p:blipFill>
        <p:spPr bwMode="auto">
          <a:xfrm>
            <a:off x="1414780" y="4076700"/>
            <a:ext cx="1698625" cy="169989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3" name="Picture 5" descr="F:\2345Downloads\AAA-官网建站\4. 图片素材库\2. 产品图五大类已处理\4. 纪念币\批量\GAG-CC-N3 (3).jpgGAG-CC-N3 (3)"/>
          <p:cNvPicPr>
            <a:picLocks noChangeAspect="1" noChangeArrowheads="1"/>
          </p:cNvPicPr>
          <p:nvPr>
            <p:custDataLst>
              <p:tags r:id="rId29"/>
            </p:custDataLst>
          </p:nvPr>
        </p:nvPicPr>
        <p:blipFill>
          <a:blip r:embed="rId30"/>
          <a:srcRect/>
          <a:stretch>
            <a:fillRect/>
          </a:stretch>
        </p:blipFill>
        <p:spPr bwMode="auto">
          <a:xfrm rot="21420000">
            <a:off x="6158865" y="3933825"/>
            <a:ext cx="1938020" cy="193738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4" name="组合 93"/>
          <p:cNvGrpSpPr/>
          <p:nvPr/>
        </p:nvGrpSpPr>
        <p:grpSpPr>
          <a:xfrm>
            <a:off x="8556882" y="3882390"/>
            <a:ext cx="2070478" cy="2070476"/>
            <a:chOff x="1752735" y="879940"/>
            <a:chExt cx="2070478" cy="2070476"/>
          </a:xfrm>
        </p:grpSpPr>
        <p:sp>
          <p:nvSpPr>
            <p:cNvPr id="95" name="同心圆 94"/>
            <p:cNvSpPr/>
            <p:nvPr>
              <p:custDataLst>
                <p:tags r:id="rId31"/>
              </p:custDataLst>
            </p:nvPr>
          </p:nvSpPr>
          <p:spPr>
            <a:xfrm>
              <a:off x="1752735" y="879940"/>
              <a:ext cx="2070478" cy="2070476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96" name="同心圆 95"/>
            <p:cNvSpPr/>
            <p:nvPr>
              <p:custDataLst>
                <p:tags r:id="rId32"/>
              </p:custDataLst>
            </p:nvPr>
          </p:nvSpPr>
          <p:spPr>
            <a:xfrm rot="9000000">
              <a:off x="1850845" y="971517"/>
              <a:ext cx="1884863" cy="1906298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ysClr val="window" lastClr="FFFFFF"/>
                </a:gs>
                <a:gs pos="55000">
                  <a:sysClr val="window" lastClr="FFFFFF">
                    <a:lumMod val="9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8100000" scaled="0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pic>
        <p:nvPicPr>
          <p:cNvPr id="5" name="图片 4" descr="BA LOGO"/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0271760" y="189230"/>
            <a:ext cx="1343025" cy="6381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 advClick="0" advTm="3000">
        <p14:vortex dir="r"/>
      </p:transition>
    </mc:Choice>
    <mc:Fallback>
      <p:transition spd="slow" advClick="0" advTm="3000">
        <p:fade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2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2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2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2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4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6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53" presetClass="entr" presetSubtype="16" fill="hold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53" presetClass="entr" presetSubtype="16" fill="hold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6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53" presetClass="entr" presetSubtype="16" fill="hold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9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53" presetClass="entr" presetSubtype="16" fill="hold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4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5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6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7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38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0" dur="5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1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3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4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6" dur="500"/>
                                            <p:tgtEl>
                                              <p:spTgt spid="5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7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9" dur="5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0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51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3" dur="1000"/>
                                            <p:tgtEl>
                                              <p:spTgt spid="4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4" dur="10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5" dur="10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6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8" dur="10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9" dur="1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0" dur="1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3" dur="1000"/>
                                            <p:tgtEl>
                                              <p:spTgt spid="4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4" dur="1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5" dur="1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6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8" dur="10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9" dur="1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0" dur="1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1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72" presetID="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4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5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6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77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9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0" presetID="2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82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3" fill="hold">
                                <p:stCondLst>
                                  <p:cond delay="4500"/>
                                </p:stCondLst>
                                <p:childTnLst>
                                  <p:par>
                                    <p:cTn id="84" presetID="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6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7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8" fill="hold">
                                <p:stCondLst>
                                  <p:cond delay="5000"/>
                                </p:stCondLst>
                                <p:childTnLst>
                                  <p:par>
                                    <p:cTn id="89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91" dur="50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2" presetID="2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94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5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96" presetID="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8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99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0" fill="hold">
                                <p:stCondLst>
                                  <p:cond delay="6000"/>
                                </p:stCondLst>
                                <p:childTnLst>
                                  <p:par>
                                    <p:cTn id="101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3" dur="5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4" fill="hold">
                                <p:stCondLst>
                                  <p:cond delay="6500"/>
                                </p:stCondLst>
                                <p:childTnLst>
                                  <p:par>
                                    <p:cTn id="105" presetID="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7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8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9" fill="hold">
                                <p:stCondLst>
                                  <p:cond delay="7000"/>
                                </p:stCondLst>
                                <p:childTnLst>
                                  <p:par>
                                    <p:cTn id="110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12" dur="50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3" fill="hold">
                                <p:stCondLst>
                                  <p:cond delay="7500"/>
                                </p:stCondLst>
                                <p:childTnLst>
                                  <p:par>
                                    <p:cTn id="114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6" dur="500"/>
                                            <p:tgtEl>
                                              <p:spTgt spid="6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6" grpId="0"/>
          <p:bldP spid="6" grpId="0" bldLvl="0" animBg="1"/>
          <p:bldP spid="7" grpId="0" bldLvl="0" animBg="1"/>
          <p:bldP spid="8" grpId="0" bldLvl="0" animBg="1"/>
          <p:bldP spid="9" grpId="0" bldLvl="0" animBg="1"/>
          <p:bldP spid="30" grpId="0"/>
          <p:bldP spid="31" grpId="0"/>
          <p:bldP spid="34" grpId="0"/>
          <p:bldP spid="35" grpId="0"/>
          <p:bldP spid="38" grpId="0"/>
          <p:bldP spid="42" grpId="0"/>
          <p:bldP spid="62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2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2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2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2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4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6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53" presetClass="entr" presetSubtype="16" fill="hold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53" presetClass="entr" presetSubtype="16" fill="hold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6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53" presetClass="entr" presetSubtype="16" fill="hold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9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53" presetClass="entr" presetSubtype="16" fill="hold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4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5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6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7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38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0" dur="5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1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3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4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6" dur="500"/>
                                            <p:tgtEl>
                                              <p:spTgt spid="5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7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9" dur="5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0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51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3" dur="1000"/>
                                            <p:tgtEl>
                                              <p:spTgt spid="4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4" dur="10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5" dur="10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6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8" dur="10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9" dur="1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0" dur="1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3" dur="1000"/>
                                            <p:tgtEl>
                                              <p:spTgt spid="4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4" dur="1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5" dur="1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6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8" dur="10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9" dur="1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0" dur="1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1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72" presetID="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4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5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6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77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9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0" presetID="2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82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3" fill="hold">
                                <p:stCondLst>
                                  <p:cond delay="4500"/>
                                </p:stCondLst>
                                <p:childTnLst>
                                  <p:par>
                                    <p:cTn id="84" presetID="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6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7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8" fill="hold">
                                <p:stCondLst>
                                  <p:cond delay="5000"/>
                                </p:stCondLst>
                                <p:childTnLst>
                                  <p:par>
                                    <p:cTn id="89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91" dur="50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2" presetID="2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94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5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96" presetID="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8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99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0" fill="hold">
                                <p:stCondLst>
                                  <p:cond delay="6000"/>
                                </p:stCondLst>
                                <p:childTnLst>
                                  <p:par>
                                    <p:cTn id="101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3" dur="5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4" fill="hold">
                                <p:stCondLst>
                                  <p:cond delay="6500"/>
                                </p:stCondLst>
                                <p:childTnLst>
                                  <p:par>
                                    <p:cTn id="105" presetID="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7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8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9" fill="hold">
                                <p:stCondLst>
                                  <p:cond delay="7000"/>
                                </p:stCondLst>
                                <p:childTnLst>
                                  <p:par>
                                    <p:cTn id="110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12" dur="50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3" fill="hold">
                                <p:stCondLst>
                                  <p:cond delay="7500"/>
                                </p:stCondLst>
                                <p:childTnLst>
                                  <p:par>
                                    <p:cTn id="114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6" dur="500"/>
                                            <p:tgtEl>
                                              <p:spTgt spid="6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6" grpId="0"/>
          <p:bldP spid="6" grpId="0" bldLvl="0" animBg="1"/>
          <p:bldP spid="7" grpId="0" bldLvl="0" animBg="1"/>
          <p:bldP spid="8" grpId="0" bldLvl="0" animBg="1"/>
          <p:bldP spid="9" grpId="0" bldLvl="0" animBg="1"/>
          <p:bldP spid="30" grpId="0"/>
          <p:bldP spid="31" grpId="0"/>
          <p:bldP spid="34" grpId="0"/>
          <p:bldP spid="35" grpId="0"/>
          <p:bldP spid="38" grpId="0"/>
          <p:bldP spid="42" grpId="0"/>
          <p:bldP spid="62" grpId="0"/>
        </p:bld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/>
          <p:cNvSpPr txBox="1"/>
          <p:nvPr/>
        </p:nvSpPr>
        <p:spPr>
          <a:xfrm>
            <a:off x="1318895" y="440055"/>
            <a:ext cx="5555615" cy="36893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+mn-lt"/>
              </a:rPr>
              <a:t>Production Process - Free Design</a:t>
            </a:r>
            <a:endParaRPr lang="en-US" altLang="zh-CN" sz="24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  <a:sym typeface="+mn-lt"/>
            </a:endParaRPr>
          </a:p>
        </p:txBody>
      </p:sp>
      <p:pic>
        <p:nvPicPr>
          <p:cNvPr id="27" name="Picture 3" descr="C:\Users\Administrator\Desktop\微立体创业计划\005.png"/>
          <p:cNvPicPr>
            <a:picLocks noChangeAspect="1" noChangeArrowheads="1"/>
          </p:cNvPicPr>
          <p:nvPr/>
        </p:nvPicPr>
        <p:blipFill>
          <a:blip r:embed="rId1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-24000"/>
                    </a14:imgEffect>
                    <a14:imgEffect>
                      <a14:colorTemperature colorTemp="112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883" y="333450"/>
            <a:ext cx="609601" cy="609601"/>
          </a:xfrm>
          <a:prstGeom prst="rect">
            <a:avLst/>
          </a:prstGeom>
          <a:noFill/>
          <a:effectLst>
            <a:outerShdw blurRad="127000" dist="63500" dir="3000000" sx="104000" sy="104000" algn="tl" rotWithShape="0">
              <a:prstClr val="black">
                <a:alpha val="34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" descr="C:\Users\Administrator\Desktop\微立体创业计划\00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282" y="342822"/>
            <a:ext cx="609601" cy="609601"/>
          </a:xfrm>
          <a:prstGeom prst="rect">
            <a:avLst/>
          </a:prstGeom>
          <a:noFill/>
          <a:effectLst>
            <a:outerShdw blurRad="127000" dist="63500" dir="3000000" sx="104000" sy="104000" algn="tl" rotWithShape="0">
              <a:prstClr val="black">
                <a:alpha val="34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7" name="TextBox 226"/>
          <p:cNvSpPr txBox="1"/>
          <p:nvPr/>
        </p:nvSpPr>
        <p:spPr>
          <a:xfrm>
            <a:off x="2188629" y="7892388"/>
            <a:ext cx="856239" cy="358871"/>
          </a:xfrm>
          <a:prstGeom prst="rect">
            <a:avLst/>
          </a:prstGeom>
          <a:noFill/>
        </p:spPr>
        <p:txBody>
          <a:bodyPr wrap="none" lIns="81079" tIns="40540" rIns="81079" bIns="40540" rtlCol="0">
            <a:spAutoFit/>
          </a:bodyPr>
          <a:lstStyle/>
          <a:p>
            <a:r>
              <a:rPr lang="zh-CN" altLang="en-US" dirty="0">
                <a:latin typeface="+mn-lt"/>
                <a:ea typeface="+mn-ea"/>
                <a:cs typeface="+mn-ea"/>
                <a:sym typeface="+mn-lt"/>
              </a:rPr>
              <a:t>延迟符</a:t>
            </a:r>
            <a:endParaRPr lang="zh-CN" altLang="en-US" dirty="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88" name="任意多边形 87"/>
          <p:cNvSpPr/>
          <p:nvPr/>
        </p:nvSpPr>
        <p:spPr>
          <a:xfrm rot="19335404">
            <a:off x="1701983" y="1429239"/>
            <a:ext cx="4779576" cy="4716577"/>
          </a:xfrm>
          <a:custGeom>
            <a:avLst/>
            <a:gdLst>
              <a:gd name="connsiteX0" fmla="*/ 4538432 w 4779369"/>
              <a:gd name="connsiteY0" fmla="*/ 949730 h 4714030"/>
              <a:gd name="connsiteX1" fmla="*/ 4649383 w 4779369"/>
              <a:gd name="connsiteY1" fmla="*/ 1821057 h 4714030"/>
              <a:gd name="connsiteX2" fmla="*/ 3778057 w 4779369"/>
              <a:gd name="connsiteY2" fmla="*/ 1932008 h 4714030"/>
              <a:gd name="connsiteX3" fmla="*/ 3686799 w 4779369"/>
              <a:gd name="connsiteY3" fmla="*/ 1845408 h 4714030"/>
              <a:gd name="connsiteX4" fmla="*/ 3658543 w 4779369"/>
              <a:gd name="connsiteY4" fmla="*/ 1805072 h 4714030"/>
              <a:gd name="connsiteX5" fmla="*/ 3658543 w 4779369"/>
              <a:gd name="connsiteY5" fmla="*/ 1811336 h 4714030"/>
              <a:gd name="connsiteX6" fmla="*/ 3606598 w 4779369"/>
              <a:gd name="connsiteY6" fmla="*/ 1770199 h 4714030"/>
              <a:gd name="connsiteX7" fmla="*/ 3336570 w 4779369"/>
              <a:gd name="connsiteY7" fmla="*/ 1691032 h 4714030"/>
              <a:gd name="connsiteX8" fmla="*/ 3192952 w 4779369"/>
              <a:gd name="connsiteY8" fmla="*/ 1711872 h 4714030"/>
              <a:gd name="connsiteX9" fmla="*/ 3137695 w 4779369"/>
              <a:gd name="connsiteY9" fmla="*/ 1732769 h 4714030"/>
              <a:gd name="connsiteX10" fmla="*/ 3126960 w 4779369"/>
              <a:gd name="connsiteY10" fmla="*/ 1827523 h 4714030"/>
              <a:gd name="connsiteX11" fmla="*/ 3048503 w 4779369"/>
              <a:gd name="connsiteY11" fmla="*/ 2123573 h 4714030"/>
              <a:gd name="connsiteX12" fmla="*/ 2992344 w 4779369"/>
              <a:gd name="connsiteY12" fmla="*/ 2253828 h 4714030"/>
              <a:gd name="connsiteX13" fmla="*/ 2997806 w 4779369"/>
              <a:gd name="connsiteY13" fmla="*/ 2275931 h 4714030"/>
              <a:gd name="connsiteX14" fmla="*/ 3162873 w 4779369"/>
              <a:gd name="connsiteY14" fmla="*/ 2503824 h 4714030"/>
              <a:gd name="connsiteX15" fmla="*/ 3356427 w 4779369"/>
              <a:gd name="connsiteY15" fmla="*/ 2595846 h 4714030"/>
              <a:gd name="connsiteX16" fmla="*/ 3414277 w 4779369"/>
              <a:gd name="connsiteY16" fmla="*/ 2604863 h 4714030"/>
              <a:gd name="connsiteX17" fmla="*/ 3454240 w 4779369"/>
              <a:gd name="connsiteY17" fmla="*/ 2587267 h 4714030"/>
              <a:gd name="connsiteX18" fmla="*/ 4029121 w 4779369"/>
              <a:gd name="connsiteY18" fmla="*/ 2685987 h 4714030"/>
              <a:gd name="connsiteX19" fmla="*/ 4140072 w 4779369"/>
              <a:gd name="connsiteY19" fmla="*/ 3557314 h 4714030"/>
              <a:gd name="connsiteX20" fmla="*/ 3268745 w 4779369"/>
              <a:gd name="connsiteY20" fmla="*/ 3668264 h 4714030"/>
              <a:gd name="connsiteX21" fmla="*/ 3029106 w 4779369"/>
              <a:gd name="connsiteY21" fmla="*/ 3136468 h 4714030"/>
              <a:gd name="connsiteX22" fmla="*/ 3040867 w 4779369"/>
              <a:gd name="connsiteY22" fmla="*/ 3064259 h 4714030"/>
              <a:gd name="connsiteX23" fmla="*/ 3024015 w 4779369"/>
              <a:gd name="connsiteY23" fmla="*/ 3025265 h 4714030"/>
              <a:gd name="connsiteX24" fmla="*/ 2886424 w 4779369"/>
              <a:gd name="connsiteY24" fmla="*/ 2860950 h 4714030"/>
              <a:gd name="connsiteX25" fmla="*/ 2624436 w 4779369"/>
              <a:gd name="connsiteY25" fmla="*/ 2758262 h 4714030"/>
              <a:gd name="connsiteX26" fmla="*/ 2608775 w 4779369"/>
              <a:gd name="connsiteY26" fmla="*/ 2758435 h 4714030"/>
              <a:gd name="connsiteX27" fmla="*/ 2598603 w 4779369"/>
              <a:gd name="connsiteY27" fmla="*/ 2768115 h 4714030"/>
              <a:gd name="connsiteX28" fmla="*/ 2138389 w 4779369"/>
              <a:gd name="connsiteY28" fmla="*/ 3042691 h 4714030"/>
              <a:gd name="connsiteX29" fmla="*/ 2080005 w 4779369"/>
              <a:gd name="connsiteY29" fmla="*/ 3062295 h 4714030"/>
              <a:gd name="connsiteX30" fmla="*/ 2075740 w 4779369"/>
              <a:gd name="connsiteY30" fmla="*/ 3101544 h 4714030"/>
              <a:gd name="connsiteX31" fmla="*/ 2091557 w 4779369"/>
              <a:gd name="connsiteY31" fmla="*/ 3245802 h 4714030"/>
              <a:gd name="connsiteX32" fmla="*/ 2235869 w 4779369"/>
              <a:gd name="connsiteY32" fmla="*/ 3487372 h 4714030"/>
              <a:gd name="connsiteX33" fmla="*/ 2246040 w 4779369"/>
              <a:gd name="connsiteY33" fmla="*/ 3495068 h 4714030"/>
              <a:gd name="connsiteX34" fmla="*/ 2353186 w 4779369"/>
              <a:gd name="connsiteY34" fmla="*/ 3535124 h 4714030"/>
              <a:gd name="connsiteX35" fmla="*/ 2459892 w 4779369"/>
              <a:gd name="connsiteY35" fmla="*/ 3601767 h 4714030"/>
              <a:gd name="connsiteX36" fmla="*/ 2570842 w 4779369"/>
              <a:gd name="connsiteY36" fmla="*/ 4473093 h 4714030"/>
              <a:gd name="connsiteX37" fmla="*/ 1699516 w 4779369"/>
              <a:gd name="connsiteY37" fmla="*/ 4584044 h 4714030"/>
              <a:gd name="connsiteX38" fmla="*/ 1588565 w 4779369"/>
              <a:gd name="connsiteY38" fmla="*/ 3712718 h 4714030"/>
              <a:gd name="connsiteX39" fmla="*/ 1634920 w 4779369"/>
              <a:gd name="connsiteY39" fmla="*/ 3663870 h 4714030"/>
              <a:gd name="connsiteX40" fmla="*/ 1645376 w 4779369"/>
              <a:gd name="connsiteY40" fmla="*/ 3640232 h 4714030"/>
              <a:gd name="connsiteX41" fmla="*/ 1654346 w 4779369"/>
              <a:gd name="connsiteY41" fmla="*/ 3358982 h 4714030"/>
              <a:gd name="connsiteX42" fmla="*/ 1557620 w 4779369"/>
              <a:gd name="connsiteY42" fmla="*/ 3167736 h 4714030"/>
              <a:gd name="connsiteX43" fmla="*/ 1536748 w 4779369"/>
              <a:gd name="connsiteY43" fmla="*/ 3145662 h 4714030"/>
              <a:gd name="connsiteX44" fmla="*/ 1489568 w 4779369"/>
              <a:gd name="connsiteY44" fmla="*/ 3145159 h 4714030"/>
              <a:gd name="connsiteX45" fmla="*/ 610434 w 4779369"/>
              <a:gd name="connsiteY45" fmla="*/ 2818009 h 4714030"/>
              <a:gd name="connsiteX46" fmla="*/ 329331 w 4779369"/>
              <a:gd name="connsiteY46" fmla="*/ 610434 h 4714030"/>
              <a:gd name="connsiteX47" fmla="*/ 2536907 w 4779369"/>
              <a:gd name="connsiteY47" fmla="*/ 329331 h 4714030"/>
              <a:gd name="connsiteX48" fmla="*/ 3068123 w 4779369"/>
              <a:gd name="connsiteY48" fmla="*/ 1080399 h 4714030"/>
              <a:gd name="connsiteX49" fmla="*/ 3094483 w 4779369"/>
              <a:gd name="connsiteY49" fmla="*/ 1175656 h 4714030"/>
              <a:gd name="connsiteX50" fmla="*/ 3127186 w 4779369"/>
              <a:gd name="connsiteY50" fmla="*/ 1193698 h 4714030"/>
              <a:gd name="connsiteX51" fmla="*/ 3336570 w 4779369"/>
              <a:gd name="connsiteY51" fmla="*/ 1239409 h 4714030"/>
              <a:gd name="connsiteX52" fmla="*/ 3545953 w 4779369"/>
              <a:gd name="connsiteY52" fmla="*/ 1193698 h 4714030"/>
              <a:gd name="connsiteX53" fmla="*/ 3604045 w 4779369"/>
              <a:gd name="connsiteY53" fmla="*/ 1161650 h 4714030"/>
              <a:gd name="connsiteX54" fmla="*/ 3667106 w 4779369"/>
              <a:gd name="connsiteY54" fmla="*/ 1060681 h 4714030"/>
              <a:gd name="connsiteX55" fmla="*/ 4538432 w 4779369"/>
              <a:gd name="connsiteY55" fmla="*/ 949730 h 4714030"/>
              <a:gd name="connsiteX0-1" fmla="*/ 4538432 w 4779369"/>
              <a:gd name="connsiteY0-2" fmla="*/ 949730 h 4714030"/>
              <a:gd name="connsiteX1-3" fmla="*/ 4649383 w 4779369"/>
              <a:gd name="connsiteY1-4" fmla="*/ 1821057 h 4714030"/>
              <a:gd name="connsiteX2-5" fmla="*/ 3778057 w 4779369"/>
              <a:gd name="connsiteY2-6" fmla="*/ 1932008 h 4714030"/>
              <a:gd name="connsiteX3-7" fmla="*/ 3686799 w 4779369"/>
              <a:gd name="connsiteY3-8" fmla="*/ 1845408 h 4714030"/>
              <a:gd name="connsiteX4-9" fmla="*/ 3658543 w 4779369"/>
              <a:gd name="connsiteY4-10" fmla="*/ 1805072 h 4714030"/>
              <a:gd name="connsiteX5-11" fmla="*/ 3658543 w 4779369"/>
              <a:gd name="connsiteY5-12" fmla="*/ 1811336 h 4714030"/>
              <a:gd name="connsiteX6-13" fmla="*/ 3606598 w 4779369"/>
              <a:gd name="connsiteY6-14" fmla="*/ 1770199 h 4714030"/>
              <a:gd name="connsiteX7-15" fmla="*/ 3336570 w 4779369"/>
              <a:gd name="connsiteY7-16" fmla="*/ 1691032 h 4714030"/>
              <a:gd name="connsiteX8-17" fmla="*/ 3192952 w 4779369"/>
              <a:gd name="connsiteY8-18" fmla="*/ 1711872 h 4714030"/>
              <a:gd name="connsiteX9-19" fmla="*/ 3137695 w 4779369"/>
              <a:gd name="connsiteY9-20" fmla="*/ 1732769 h 4714030"/>
              <a:gd name="connsiteX10-21" fmla="*/ 3126960 w 4779369"/>
              <a:gd name="connsiteY10-22" fmla="*/ 1827523 h 4714030"/>
              <a:gd name="connsiteX11-23" fmla="*/ 3048503 w 4779369"/>
              <a:gd name="connsiteY11-24" fmla="*/ 2123573 h 4714030"/>
              <a:gd name="connsiteX12-25" fmla="*/ 2992344 w 4779369"/>
              <a:gd name="connsiteY12-26" fmla="*/ 2253828 h 4714030"/>
              <a:gd name="connsiteX13-27" fmla="*/ 2997806 w 4779369"/>
              <a:gd name="connsiteY13-28" fmla="*/ 2275931 h 4714030"/>
              <a:gd name="connsiteX14-29" fmla="*/ 3162873 w 4779369"/>
              <a:gd name="connsiteY14-30" fmla="*/ 2503824 h 4714030"/>
              <a:gd name="connsiteX15-31" fmla="*/ 3356427 w 4779369"/>
              <a:gd name="connsiteY15-32" fmla="*/ 2595846 h 4714030"/>
              <a:gd name="connsiteX16-33" fmla="*/ 3414277 w 4779369"/>
              <a:gd name="connsiteY16-34" fmla="*/ 2604863 h 4714030"/>
              <a:gd name="connsiteX17-35" fmla="*/ 3454240 w 4779369"/>
              <a:gd name="connsiteY17-36" fmla="*/ 2587267 h 4714030"/>
              <a:gd name="connsiteX18-37" fmla="*/ 4029121 w 4779369"/>
              <a:gd name="connsiteY18-38" fmla="*/ 2685987 h 4714030"/>
              <a:gd name="connsiteX19-39" fmla="*/ 4140072 w 4779369"/>
              <a:gd name="connsiteY19-40" fmla="*/ 3557314 h 4714030"/>
              <a:gd name="connsiteX20-41" fmla="*/ 3268745 w 4779369"/>
              <a:gd name="connsiteY20-42" fmla="*/ 3668264 h 4714030"/>
              <a:gd name="connsiteX21-43" fmla="*/ 3029106 w 4779369"/>
              <a:gd name="connsiteY21-44" fmla="*/ 3136468 h 4714030"/>
              <a:gd name="connsiteX22-45" fmla="*/ 3040867 w 4779369"/>
              <a:gd name="connsiteY22-46" fmla="*/ 3064259 h 4714030"/>
              <a:gd name="connsiteX23-47" fmla="*/ 3024015 w 4779369"/>
              <a:gd name="connsiteY23-48" fmla="*/ 3025265 h 4714030"/>
              <a:gd name="connsiteX24-49" fmla="*/ 2886424 w 4779369"/>
              <a:gd name="connsiteY24-50" fmla="*/ 2860950 h 4714030"/>
              <a:gd name="connsiteX25-51" fmla="*/ 2624436 w 4779369"/>
              <a:gd name="connsiteY25-52" fmla="*/ 2758262 h 4714030"/>
              <a:gd name="connsiteX26-53" fmla="*/ 2608775 w 4779369"/>
              <a:gd name="connsiteY26-54" fmla="*/ 2758435 h 4714030"/>
              <a:gd name="connsiteX27-55" fmla="*/ 2598603 w 4779369"/>
              <a:gd name="connsiteY27-56" fmla="*/ 2768115 h 4714030"/>
              <a:gd name="connsiteX28-57" fmla="*/ 2138389 w 4779369"/>
              <a:gd name="connsiteY28-58" fmla="*/ 3042691 h 4714030"/>
              <a:gd name="connsiteX29-59" fmla="*/ 2080005 w 4779369"/>
              <a:gd name="connsiteY29-60" fmla="*/ 3062295 h 4714030"/>
              <a:gd name="connsiteX30-61" fmla="*/ 2075740 w 4779369"/>
              <a:gd name="connsiteY30-62" fmla="*/ 3101544 h 4714030"/>
              <a:gd name="connsiteX31-63" fmla="*/ 2091557 w 4779369"/>
              <a:gd name="connsiteY31-64" fmla="*/ 3245802 h 4714030"/>
              <a:gd name="connsiteX32-65" fmla="*/ 2235869 w 4779369"/>
              <a:gd name="connsiteY32-66" fmla="*/ 3487372 h 4714030"/>
              <a:gd name="connsiteX33-67" fmla="*/ 2246040 w 4779369"/>
              <a:gd name="connsiteY33-68" fmla="*/ 3495068 h 4714030"/>
              <a:gd name="connsiteX34-69" fmla="*/ 2353186 w 4779369"/>
              <a:gd name="connsiteY34-70" fmla="*/ 3535124 h 4714030"/>
              <a:gd name="connsiteX35-71" fmla="*/ 2459892 w 4779369"/>
              <a:gd name="connsiteY35-72" fmla="*/ 3601767 h 4714030"/>
              <a:gd name="connsiteX36-73" fmla="*/ 2570842 w 4779369"/>
              <a:gd name="connsiteY36-74" fmla="*/ 4473093 h 4714030"/>
              <a:gd name="connsiteX37-75" fmla="*/ 1699516 w 4779369"/>
              <a:gd name="connsiteY37-76" fmla="*/ 4584044 h 4714030"/>
              <a:gd name="connsiteX38-77" fmla="*/ 1588565 w 4779369"/>
              <a:gd name="connsiteY38-78" fmla="*/ 3712718 h 4714030"/>
              <a:gd name="connsiteX39-79" fmla="*/ 1634920 w 4779369"/>
              <a:gd name="connsiteY39-80" fmla="*/ 3663870 h 4714030"/>
              <a:gd name="connsiteX40-81" fmla="*/ 1645376 w 4779369"/>
              <a:gd name="connsiteY40-82" fmla="*/ 3640232 h 4714030"/>
              <a:gd name="connsiteX41-83" fmla="*/ 1654346 w 4779369"/>
              <a:gd name="connsiteY41-84" fmla="*/ 3358982 h 4714030"/>
              <a:gd name="connsiteX42-85" fmla="*/ 1557620 w 4779369"/>
              <a:gd name="connsiteY42-86" fmla="*/ 3167736 h 4714030"/>
              <a:gd name="connsiteX43-87" fmla="*/ 1536748 w 4779369"/>
              <a:gd name="connsiteY43-88" fmla="*/ 3145662 h 4714030"/>
              <a:gd name="connsiteX44-89" fmla="*/ 1489568 w 4779369"/>
              <a:gd name="connsiteY44-90" fmla="*/ 3145159 h 4714030"/>
              <a:gd name="connsiteX45-91" fmla="*/ 610434 w 4779369"/>
              <a:gd name="connsiteY45-92" fmla="*/ 2818009 h 4714030"/>
              <a:gd name="connsiteX46-93" fmla="*/ 329331 w 4779369"/>
              <a:gd name="connsiteY46-94" fmla="*/ 610434 h 4714030"/>
              <a:gd name="connsiteX47-95" fmla="*/ 2536907 w 4779369"/>
              <a:gd name="connsiteY47-96" fmla="*/ 329331 h 4714030"/>
              <a:gd name="connsiteX48-97" fmla="*/ 3068123 w 4779369"/>
              <a:gd name="connsiteY48-98" fmla="*/ 1080399 h 4714030"/>
              <a:gd name="connsiteX49-99" fmla="*/ 3127186 w 4779369"/>
              <a:gd name="connsiteY49-100" fmla="*/ 1193698 h 4714030"/>
              <a:gd name="connsiteX50-101" fmla="*/ 3336570 w 4779369"/>
              <a:gd name="connsiteY50-102" fmla="*/ 1239409 h 4714030"/>
              <a:gd name="connsiteX51-103" fmla="*/ 3545953 w 4779369"/>
              <a:gd name="connsiteY51-104" fmla="*/ 1193698 h 4714030"/>
              <a:gd name="connsiteX52-105" fmla="*/ 3604045 w 4779369"/>
              <a:gd name="connsiteY52-106" fmla="*/ 1161650 h 4714030"/>
              <a:gd name="connsiteX53-107" fmla="*/ 3667106 w 4779369"/>
              <a:gd name="connsiteY53-108" fmla="*/ 1060681 h 4714030"/>
              <a:gd name="connsiteX54-109" fmla="*/ 4538432 w 4779369"/>
              <a:gd name="connsiteY54-110" fmla="*/ 949730 h 4714030"/>
              <a:gd name="connsiteX0-111" fmla="*/ 4538432 w 4779369"/>
              <a:gd name="connsiteY0-112" fmla="*/ 949730 h 4714030"/>
              <a:gd name="connsiteX1-113" fmla="*/ 4649383 w 4779369"/>
              <a:gd name="connsiteY1-114" fmla="*/ 1821057 h 4714030"/>
              <a:gd name="connsiteX2-115" fmla="*/ 3778057 w 4779369"/>
              <a:gd name="connsiteY2-116" fmla="*/ 1932008 h 4714030"/>
              <a:gd name="connsiteX3-117" fmla="*/ 3686799 w 4779369"/>
              <a:gd name="connsiteY3-118" fmla="*/ 1845408 h 4714030"/>
              <a:gd name="connsiteX4-119" fmla="*/ 3658543 w 4779369"/>
              <a:gd name="connsiteY4-120" fmla="*/ 1805072 h 4714030"/>
              <a:gd name="connsiteX5-121" fmla="*/ 3658543 w 4779369"/>
              <a:gd name="connsiteY5-122" fmla="*/ 1811336 h 4714030"/>
              <a:gd name="connsiteX6-123" fmla="*/ 3606598 w 4779369"/>
              <a:gd name="connsiteY6-124" fmla="*/ 1770199 h 4714030"/>
              <a:gd name="connsiteX7-125" fmla="*/ 3336570 w 4779369"/>
              <a:gd name="connsiteY7-126" fmla="*/ 1691032 h 4714030"/>
              <a:gd name="connsiteX8-127" fmla="*/ 3192952 w 4779369"/>
              <a:gd name="connsiteY8-128" fmla="*/ 1711872 h 4714030"/>
              <a:gd name="connsiteX9-129" fmla="*/ 3126960 w 4779369"/>
              <a:gd name="connsiteY9-130" fmla="*/ 1827523 h 4714030"/>
              <a:gd name="connsiteX10-131" fmla="*/ 3048503 w 4779369"/>
              <a:gd name="connsiteY10-132" fmla="*/ 2123573 h 4714030"/>
              <a:gd name="connsiteX11-133" fmla="*/ 2992344 w 4779369"/>
              <a:gd name="connsiteY11-134" fmla="*/ 2253828 h 4714030"/>
              <a:gd name="connsiteX12-135" fmla="*/ 2997806 w 4779369"/>
              <a:gd name="connsiteY12-136" fmla="*/ 2275931 h 4714030"/>
              <a:gd name="connsiteX13-137" fmla="*/ 3162873 w 4779369"/>
              <a:gd name="connsiteY13-138" fmla="*/ 2503824 h 4714030"/>
              <a:gd name="connsiteX14-139" fmla="*/ 3356427 w 4779369"/>
              <a:gd name="connsiteY14-140" fmla="*/ 2595846 h 4714030"/>
              <a:gd name="connsiteX15-141" fmla="*/ 3414277 w 4779369"/>
              <a:gd name="connsiteY15-142" fmla="*/ 2604863 h 4714030"/>
              <a:gd name="connsiteX16-143" fmla="*/ 3454240 w 4779369"/>
              <a:gd name="connsiteY16-144" fmla="*/ 2587267 h 4714030"/>
              <a:gd name="connsiteX17-145" fmla="*/ 4029121 w 4779369"/>
              <a:gd name="connsiteY17-146" fmla="*/ 2685987 h 4714030"/>
              <a:gd name="connsiteX18-147" fmla="*/ 4140072 w 4779369"/>
              <a:gd name="connsiteY18-148" fmla="*/ 3557314 h 4714030"/>
              <a:gd name="connsiteX19-149" fmla="*/ 3268745 w 4779369"/>
              <a:gd name="connsiteY19-150" fmla="*/ 3668264 h 4714030"/>
              <a:gd name="connsiteX20-151" fmla="*/ 3029106 w 4779369"/>
              <a:gd name="connsiteY20-152" fmla="*/ 3136468 h 4714030"/>
              <a:gd name="connsiteX21-153" fmla="*/ 3040867 w 4779369"/>
              <a:gd name="connsiteY21-154" fmla="*/ 3064259 h 4714030"/>
              <a:gd name="connsiteX22-155" fmla="*/ 3024015 w 4779369"/>
              <a:gd name="connsiteY22-156" fmla="*/ 3025265 h 4714030"/>
              <a:gd name="connsiteX23-157" fmla="*/ 2886424 w 4779369"/>
              <a:gd name="connsiteY23-158" fmla="*/ 2860950 h 4714030"/>
              <a:gd name="connsiteX24-159" fmla="*/ 2624436 w 4779369"/>
              <a:gd name="connsiteY24-160" fmla="*/ 2758262 h 4714030"/>
              <a:gd name="connsiteX25-161" fmla="*/ 2608775 w 4779369"/>
              <a:gd name="connsiteY25-162" fmla="*/ 2758435 h 4714030"/>
              <a:gd name="connsiteX26-163" fmla="*/ 2598603 w 4779369"/>
              <a:gd name="connsiteY26-164" fmla="*/ 2768115 h 4714030"/>
              <a:gd name="connsiteX27-165" fmla="*/ 2138389 w 4779369"/>
              <a:gd name="connsiteY27-166" fmla="*/ 3042691 h 4714030"/>
              <a:gd name="connsiteX28-167" fmla="*/ 2080005 w 4779369"/>
              <a:gd name="connsiteY28-168" fmla="*/ 3062295 h 4714030"/>
              <a:gd name="connsiteX29-169" fmla="*/ 2075740 w 4779369"/>
              <a:gd name="connsiteY29-170" fmla="*/ 3101544 h 4714030"/>
              <a:gd name="connsiteX30-171" fmla="*/ 2091557 w 4779369"/>
              <a:gd name="connsiteY30-172" fmla="*/ 3245802 h 4714030"/>
              <a:gd name="connsiteX31-173" fmla="*/ 2235869 w 4779369"/>
              <a:gd name="connsiteY31-174" fmla="*/ 3487372 h 4714030"/>
              <a:gd name="connsiteX32-175" fmla="*/ 2246040 w 4779369"/>
              <a:gd name="connsiteY32-176" fmla="*/ 3495068 h 4714030"/>
              <a:gd name="connsiteX33-177" fmla="*/ 2353186 w 4779369"/>
              <a:gd name="connsiteY33-178" fmla="*/ 3535124 h 4714030"/>
              <a:gd name="connsiteX34-179" fmla="*/ 2459892 w 4779369"/>
              <a:gd name="connsiteY34-180" fmla="*/ 3601767 h 4714030"/>
              <a:gd name="connsiteX35-181" fmla="*/ 2570842 w 4779369"/>
              <a:gd name="connsiteY35-182" fmla="*/ 4473093 h 4714030"/>
              <a:gd name="connsiteX36-183" fmla="*/ 1699516 w 4779369"/>
              <a:gd name="connsiteY36-184" fmla="*/ 4584044 h 4714030"/>
              <a:gd name="connsiteX37-185" fmla="*/ 1588565 w 4779369"/>
              <a:gd name="connsiteY37-186" fmla="*/ 3712718 h 4714030"/>
              <a:gd name="connsiteX38-187" fmla="*/ 1634920 w 4779369"/>
              <a:gd name="connsiteY38-188" fmla="*/ 3663870 h 4714030"/>
              <a:gd name="connsiteX39-189" fmla="*/ 1645376 w 4779369"/>
              <a:gd name="connsiteY39-190" fmla="*/ 3640232 h 4714030"/>
              <a:gd name="connsiteX40-191" fmla="*/ 1654346 w 4779369"/>
              <a:gd name="connsiteY40-192" fmla="*/ 3358982 h 4714030"/>
              <a:gd name="connsiteX41-193" fmla="*/ 1557620 w 4779369"/>
              <a:gd name="connsiteY41-194" fmla="*/ 3167736 h 4714030"/>
              <a:gd name="connsiteX42-195" fmla="*/ 1536748 w 4779369"/>
              <a:gd name="connsiteY42-196" fmla="*/ 3145662 h 4714030"/>
              <a:gd name="connsiteX43-197" fmla="*/ 1489568 w 4779369"/>
              <a:gd name="connsiteY43-198" fmla="*/ 3145159 h 4714030"/>
              <a:gd name="connsiteX44-199" fmla="*/ 610434 w 4779369"/>
              <a:gd name="connsiteY44-200" fmla="*/ 2818009 h 4714030"/>
              <a:gd name="connsiteX45-201" fmla="*/ 329331 w 4779369"/>
              <a:gd name="connsiteY45-202" fmla="*/ 610434 h 4714030"/>
              <a:gd name="connsiteX46-203" fmla="*/ 2536907 w 4779369"/>
              <a:gd name="connsiteY46-204" fmla="*/ 329331 h 4714030"/>
              <a:gd name="connsiteX47-205" fmla="*/ 3068123 w 4779369"/>
              <a:gd name="connsiteY47-206" fmla="*/ 1080399 h 4714030"/>
              <a:gd name="connsiteX48-207" fmla="*/ 3127186 w 4779369"/>
              <a:gd name="connsiteY48-208" fmla="*/ 1193698 h 4714030"/>
              <a:gd name="connsiteX49-209" fmla="*/ 3336570 w 4779369"/>
              <a:gd name="connsiteY49-210" fmla="*/ 1239409 h 4714030"/>
              <a:gd name="connsiteX50-211" fmla="*/ 3545953 w 4779369"/>
              <a:gd name="connsiteY50-212" fmla="*/ 1193698 h 4714030"/>
              <a:gd name="connsiteX51-213" fmla="*/ 3604045 w 4779369"/>
              <a:gd name="connsiteY51-214" fmla="*/ 1161650 h 4714030"/>
              <a:gd name="connsiteX52-215" fmla="*/ 3667106 w 4779369"/>
              <a:gd name="connsiteY52-216" fmla="*/ 1060681 h 4714030"/>
              <a:gd name="connsiteX53-217" fmla="*/ 4538432 w 4779369"/>
              <a:gd name="connsiteY53-218" fmla="*/ 949730 h 4714030"/>
              <a:gd name="connsiteX0-219" fmla="*/ 4538432 w 4779369"/>
              <a:gd name="connsiteY0-220" fmla="*/ 949730 h 4714030"/>
              <a:gd name="connsiteX1-221" fmla="*/ 4649383 w 4779369"/>
              <a:gd name="connsiteY1-222" fmla="*/ 1821057 h 4714030"/>
              <a:gd name="connsiteX2-223" fmla="*/ 3778057 w 4779369"/>
              <a:gd name="connsiteY2-224" fmla="*/ 1932008 h 4714030"/>
              <a:gd name="connsiteX3-225" fmla="*/ 3686799 w 4779369"/>
              <a:gd name="connsiteY3-226" fmla="*/ 1845408 h 4714030"/>
              <a:gd name="connsiteX4-227" fmla="*/ 3658543 w 4779369"/>
              <a:gd name="connsiteY4-228" fmla="*/ 1805072 h 4714030"/>
              <a:gd name="connsiteX5-229" fmla="*/ 3606598 w 4779369"/>
              <a:gd name="connsiteY5-230" fmla="*/ 1770199 h 4714030"/>
              <a:gd name="connsiteX6-231" fmla="*/ 3336570 w 4779369"/>
              <a:gd name="connsiteY6-232" fmla="*/ 1691032 h 4714030"/>
              <a:gd name="connsiteX7-233" fmla="*/ 3192952 w 4779369"/>
              <a:gd name="connsiteY7-234" fmla="*/ 1711872 h 4714030"/>
              <a:gd name="connsiteX8-235" fmla="*/ 3126960 w 4779369"/>
              <a:gd name="connsiteY8-236" fmla="*/ 1827523 h 4714030"/>
              <a:gd name="connsiteX9-237" fmla="*/ 3048503 w 4779369"/>
              <a:gd name="connsiteY9-238" fmla="*/ 2123573 h 4714030"/>
              <a:gd name="connsiteX10-239" fmla="*/ 2992344 w 4779369"/>
              <a:gd name="connsiteY10-240" fmla="*/ 2253828 h 4714030"/>
              <a:gd name="connsiteX11-241" fmla="*/ 2997806 w 4779369"/>
              <a:gd name="connsiteY11-242" fmla="*/ 2275931 h 4714030"/>
              <a:gd name="connsiteX12-243" fmla="*/ 3162873 w 4779369"/>
              <a:gd name="connsiteY12-244" fmla="*/ 2503824 h 4714030"/>
              <a:gd name="connsiteX13-245" fmla="*/ 3356427 w 4779369"/>
              <a:gd name="connsiteY13-246" fmla="*/ 2595846 h 4714030"/>
              <a:gd name="connsiteX14-247" fmla="*/ 3414277 w 4779369"/>
              <a:gd name="connsiteY14-248" fmla="*/ 2604863 h 4714030"/>
              <a:gd name="connsiteX15-249" fmla="*/ 3454240 w 4779369"/>
              <a:gd name="connsiteY15-250" fmla="*/ 2587267 h 4714030"/>
              <a:gd name="connsiteX16-251" fmla="*/ 4029121 w 4779369"/>
              <a:gd name="connsiteY16-252" fmla="*/ 2685987 h 4714030"/>
              <a:gd name="connsiteX17-253" fmla="*/ 4140072 w 4779369"/>
              <a:gd name="connsiteY17-254" fmla="*/ 3557314 h 4714030"/>
              <a:gd name="connsiteX18-255" fmla="*/ 3268745 w 4779369"/>
              <a:gd name="connsiteY18-256" fmla="*/ 3668264 h 4714030"/>
              <a:gd name="connsiteX19-257" fmla="*/ 3029106 w 4779369"/>
              <a:gd name="connsiteY19-258" fmla="*/ 3136468 h 4714030"/>
              <a:gd name="connsiteX20-259" fmla="*/ 3040867 w 4779369"/>
              <a:gd name="connsiteY20-260" fmla="*/ 3064259 h 4714030"/>
              <a:gd name="connsiteX21-261" fmla="*/ 3024015 w 4779369"/>
              <a:gd name="connsiteY21-262" fmla="*/ 3025265 h 4714030"/>
              <a:gd name="connsiteX22-263" fmla="*/ 2886424 w 4779369"/>
              <a:gd name="connsiteY22-264" fmla="*/ 2860950 h 4714030"/>
              <a:gd name="connsiteX23-265" fmla="*/ 2624436 w 4779369"/>
              <a:gd name="connsiteY23-266" fmla="*/ 2758262 h 4714030"/>
              <a:gd name="connsiteX24-267" fmla="*/ 2608775 w 4779369"/>
              <a:gd name="connsiteY24-268" fmla="*/ 2758435 h 4714030"/>
              <a:gd name="connsiteX25-269" fmla="*/ 2598603 w 4779369"/>
              <a:gd name="connsiteY25-270" fmla="*/ 2768115 h 4714030"/>
              <a:gd name="connsiteX26-271" fmla="*/ 2138389 w 4779369"/>
              <a:gd name="connsiteY26-272" fmla="*/ 3042691 h 4714030"/>
              <a:gd name="connsiteX27-273" fmla="*/ 2080005 w 4779369"/>
              <a:gd name="connsiteY27-274" fmla="*/ 3062295 h 4714030"/>
              <a:gd name="connsiteX28-275" fmla="*/ 2075740 w 4779369"/>
              <a:gd name="connsiteY28-276" fmla="*/ 3101544 h 4714030"/>
              <a:gd name="connsiteX29-277" fmla="*/ 2091557 w 4779369"/>
              <a:gd name="connsiteY29-278" fmla="*/ 3245802 h 4714030"/>
              <a:gd name="connsiteX30-279" fmla="*/ 2235869 w 4779369"/>
              <a:gd name="connsiteY30-280" fmla="*/ 3487372 h 4714030"/>
              <a:gd name="connsiteX31-281" fmla="*/ 2246040 w 4779369"/>
              <a:gd name="connsiteY31-282" fmla="*/ 3495068 h 4714030"/>
              <a:gd name="connsiteX32-283" fmla="*/ 2353186 w 4779369"/>
              <a:gd name="connsiteY32-284" fmla="*/ 3535124 h 4714030"/>
              <a:gd name="connsiteX33-285" fmla="*/ 2459892 w 4779369"/>
              <a:gd name="connsiteY33-286" fmla="*/ 3601767 h 4714030"/>
              <a:gd name="connsiteX34-287" fmla="*/ 2570842 w 4779369"/>
              <a:gd name="connsiteY34-288" fmla="*/ 4473093 h 4714030"/>
              <a:gd name="connsiteX35-289" fmla="*/ 1699516 w 4779369"/>
              <a:gd name="connsiteY35-290" fmla="*/ 4584044 h 4714030"/>
              <a:gd name="connsiteX36-291" fmla="*/ 1588565 w 4779369"/>
              <a:gd name="connsiteY36-292" fmla="*/ 3712718 h 4714030"/>
              <a:gd name="connsiteX37-293" fmla="*/ 1634920 w 4779369"/>
              <a:gd name="connsiteY37-294" fmla="*/ 3663870 h 4714030"/>
              <a:gd name="connsiteX38-295" fmla="*/ 1645376 w 4779369"/>
              <a:gd name="connsiteY38-296" fmla="*/ 3640232 h 4714030"/>
              <a:gd name="connsiteX39-297" fmla="*/ 1654346 w 4779369"/>
              <a:gd name="connsiteY39-298" fmla="*/ 3358982 h 4714030"/>
              <a:gd name="connsiteX40-299" fmla="*/ 1557620 w 4779369"/>
              <a:gd name="connsiteY40-300" fmla="*/ 3167736 h 4714030"/>
              <a:gd name="connsiteX41-301" fmla="*/ 1536748 w 4779369"/>
              <a:gd name="connsiteY41-302" fmla="*/ 3145662 h 4714030"/>
              <a:gd name="connsiteX42-303" fmla="*/ 1489568 w 4779369"/>
              <a:gd name="connsiteY42-304" fmla="*/ 3145159 h 4714030"/>
              <a:gd name="connsiteX43-305" fmla="*/ 610434 w 4779369"/>
              <a:gd name="connsiteY43-306" fmla="*/ 2818009 h 4714030"/>
              <a:gd name="connsiteX44-307" fmla="*/ 329331 w 4779369"/>
              <a:gd name="connsiteY44-308" fmla="*/ 610434 h 4714030"/>
              <a:gd name="connsiteX45-309" fmla="*/ 2536907 w 4779369"/>
              <a:gd name="connsiteY45-310" fmla="*/ 329331 h 4714030"/>
              <a:gd name="connsiteX46-311" fmla="*/ 3068123 w 4779369"/>
              <a:gd name="connsiteY46-312" fmla="*/ 1080399 h 4714030"/>
              <a:gd name="connsiteX47-313" fmla="*/ 3127186 w 4779369"/>
              <a:gd name="connsiteY47-314" fmla="*/ 1193698 h 4714030"/>
              <a:gd name="connsiteX48-315" fmla="*/ 3336570 w 4779369"/>
              <a:gd name="connsiteY48-316" fmla="*/ 1239409 h 4714030"/>
              <a:gd name="connsiteX49-317" fmla="*/ 3545953 w 4779369"/>
              <a:gd name="connsiteY49-318" fmla="*/ 1193698 h 4714030"/>
              <a:gd name="connsiteX50-319" fmla="*/ 3604045 w 4779369"/>
              <a:gd name="connsiteY50-320" fmla="*/ 1161650 h 4714030"/>
              <a:gd name="connsiteX51-321" fmla="*/ 3667106 w 4779369"/>
              <a:gd name="connsiteY51-322" fmla="*/ 1060681 h 4714030"/>
              <a:gd name="connsiteX52-323" fmla="*/ 4538432 w 4779369"/>
              <a:gd name="connsiteY52-324" fmla="*/ 949730 h 4714030"/>
              <a:gd name="connsiteX0-325" fmla="*/ 4538432 w 4779369"/>
              <a:gd name="connsiteY0-326" fmla="*/ 949730 h 4714030"/>
              <a:gd name="connsiteX1-327" fmla="*/ 4649383 w 4779369"/>
              <a:gd name="connsiteY1-328" fmla="*/ 1821057 h 4714030"/>
              <a:gd name="connsiteX2-329" fmla="*/ 3778057 w 4779369"/>
              <a:gd name="connsiteY2-330" fmla="*/ 1932008 h 4714030"/>
              <a:gd name="connsiteX3-331" fmla="*/ 3686799 w 4779369"/>
              <a:gd name="connsiteY3-332" fmla="*/ 1845408 h 4714030"/>
              <a:gd name="connsiteX4-333" fmla="*/ 3606598 w 4779369"/>
              <a:gd name="connsiteY4-334" fmla="*/ 1770199 h 4714030"/>
              <a:gd name="connsiteX5-335" fmla="*/ 3336570 w 4779369"/>
              <a:gd name="connsiteY5-336" fmla="*/ 1691032 h 4714030"/>
              <a:gd name="connsiteX6-337" fmla="*/ 3192952 w 4779369"/>
              <a:gd name="connsiteY6-338" fmla="*/ 1711872 h 4714030"/>
              <a:gd name="connsiteX7-339" fmla="*/ 3126960 w 4779369"/>
              <a:gd name="connsiteY7-340" fmla="*/ 1827523 h 4714030"/>
              <a:gd name="connsiteX8-341" fmla="*/ 3048503 w 4779369"/>
              <a:gd name="connsiteY8-342" fmla="*/ 2123573 h 4714030"/>
              <a:gd name="connsiteX9-343" fmla="*/ 2992344 w 4779369"/>
              <a:gd name="connsiteY9-344" fmla="*/ 2253828 h 4714030"/>
              <a:gd name="connsiteX10-345" fmla="*/ 2997806 w 4779369"/>
              <a:gd name="connsiteY10-346" fmla="*/ 2275931 h 4714030"/>
              <a:gd name="connsiteX11-347" fmla="*/ 3162873 w 4779369"/>
              <a:gd name="connsiteY11-348" fmla="*/ 2503824 h 4714030"/>
              <a:gd name="connsiteX12-349" fmla="*/ 3356427 w 4779369"/>
              <a:gd name="connsiteY12-350" fmla="*/ 2595846 h 4714030"/>
              <a:gd name="connsiteX13-351" fmla="*/ 3414277 w 4779369"/>
              <a:gd name="connsiteY13-352" fmla="*/ 2604863 h 4714030"/>
              <a:gd name="connsiteX14-353" fmla="*/ 3454240 w 4779369"/>
              <a:gd name="connsiteY14-354" fmla="*/ 2587267 h 4714030"/>
              <a:gd name="connsiteX15-355" fmla="*/ 4029121 w 4779369"/>
              <a:gd name="connsiteY15-356" fmla="*/ 2685987 h 4714030"/>
              <a:gd name="connsiteX16-357" fmla="*/ 4140072 w 4779369"/>
              <a:gd name="connsiteY16-358" fmla="*/ 3557314 h 4714030"/>
              <a:gd name="connsiteX17-359" fmla="*/ 3268745 w 4779369"/>
              <a:gd name="connsiteY17-360" fmla="*/ 3668264 h 4714030"/>
              <a:gd name="connsiteX18-361" fmla="*/ 3029106 w 4779369"/>
              <a:gd name="connsiteY18-362" fmla="*/ 3136468 h 4714030"/>
              <a:gd name="connsiteX19-363" fmla="*/ 3040867 w 4779369"/>
              <a:gd name="connsiteY19-364" fmla="*/ 3064259 h 4714030"/>
              <a:gd name="connsiteX20-365" fmla="*/ 3024015 w 4779369"/>
              <a:gd name="connsiteY20-366" fmla="*/ 3025265 h 4714030"/>
              <a:gd name="connsiteX21-367" fmla="*/ 2886424 w 4779369"/>
              <a:gd name="connsiteY21-368" fmla="*/ 2860950 h 4714030"/>
              <a:gd name="connsiteX22-369" fmla="*/ 2624436 w 4779369"/>
              <a:gd name="connsiteY22-370" fmla="*/ 2758262 h 4714030"/>
              <a:gd name="connsiteX23-371" fmla="*/ 2608775 w 4779369"/>
              <a:gd name="connsiteY23-372" fmla="*/ 2758435 h 4714030"/>
              <a:gd name="connsiteX24-373" fmla="*/ 2598603 w 4779369"/>
              <a:gd name="connsiteY24-374" fmla="*/ 2768115 h 4714030"/>
              <a:gd name="connsiteX25-375" fmla="*/ 2138389 w 4779369"/>
              <a:gd name="connsiteY25-376" fmla="*/ 3042691 h 4714030"/>
              <a:gd name="connsiteX26-377" fmla="*/ 2080005 w 4779369"/>
              <a:gd name="connsiteY26-378" fmla="*/ 3062295 h 4714030"/>
              <a:gd name="connsiteX27-379" fmla="*/ 2075740 w 4779369"/>
              <a:gd name="connsiteY27-380" fmla="*/ 3101544 h 4714030"/>
              <a:gd name="connsiteX28-381" fmla="*/ 2091557 w 4779369"/>
              <a:gd name="connsiteY28-382" fmla="*/ 3245802 h 4714030"/>
              <a:gd name="connsiteX29-383" fmla="*/ 2235869 w 4779369"/>
              <a:gd name="connsiteY29-384" fmla="*/ 3487372 h 4714030"/>
              <a:gd name="connsiteX30-385" fmla="*/ 2246040 w 4779369"/>
              <a:gd name="connsiteY30-386" fmla="*/ 3495068 h 4714030"/>
              <a:gd name="connsiteX31-387" fmla="*/ 2353186 w 4779369"/>
              <a:gd name="connsiteY31-388" fmla="*/ 3535124 h 4714030"/>
              <a:gd name="connsiteX32-389" fmla="*/ 2459892 w 4779369"/>
              <a:gd name="connsiteY32-390" fmla="*/ 3601767 h 4714030"/>
              <a:gd name="connsiteX33-391" fmla="*/ 2570842 w 4779369"/>
              <a:gd name="connsiteY33-392" fmla="*/ 4473093 h 4714030"/>
              <a:gd name="connsiteX34-393" fmla="*/ 1699516 w 4779369"/>
              <a:gd name="connsiteY34-394" fmla="*/ 4584044 h 4714030"/>
              <a:gd name="connsiteX35-395" fmla="*/ 1588565 w 4779369"/>
              <a:gd name="connsiteY35-396" fmla="*/ 3712718 h 4714030"/>
              <a:gd name="connsiteX36-397" fmla="*/ 1634920 w 4779369"/>
              <a:gd name="connsiteY36-398" fmla="*/ 3663870 h 4714030"/>
              <a:gd name="connsiteX37-399" fmla="*/ 1645376 w 4779369"/>
              <a:gd name="connsiteY37-400" fmla="*/ 3640232 h 4714030"/>
              <a:gd name="connsiteX38-401" fmla="*/ 1654346 w 4779369"/>
              <a:gd name="connsiteY38-402" fmla="*/ 3358982 h 4714030"/>
              <a:gd name="connsiteX39-403" fmla="*/ 1557620 w 4779369"/>
              <a:gd name="connsiteY39-404" fmla="*/ 3167736 h 4714030"/>
              <a:gd name="connsiteX40-405" fmla="*/ 1536748 w 4779369"/>
              <a:gd name="connsiteY40-406" fmla="*/ 3145662 h 4714030"/>
              <a:gd name="connsiteX41-407" fmla="*/ 1489568 w 4779369"/>
              <a:gd name="connsiteY41-408" fmla="*/ 3145159 h 4714030"/>
              <a:gd name="connsiteX42-409" fmla="*/ 610434 w 4779369"/>
              <a:gd name="connsiteY42-410" fmla="*/ 2818009 h 4714030"/>
              <a:gd name="connsiteX43-411" fmla="*/ 329331 w 4779369"/>
              <a:gd name="connsiteY43-412" fmla="*/ 610434 h 4714030"/>
              <a:gd name="connsiteX44-413" fmla="*/ 2536907 w 4779369"/>
              <a:gd name="connsiteY44-414" fmla="*/ 329331 h 4714030"/>
              <a:gd name="connsiteX45-415" fmla="*/ 3068123 w 4779369"/>
              <a:gd name="connsiteY45-416" fmla="*/ 1080399 h 4714030"/>
              <a:gd name="connsiteX46-417" fmla="*/ 3127186 w 4779369"/>
              <a:gd name="connsiteY46-418" fmla="*/ 1193698 h 4714030"/>
              <a:gd name="connsiteX47-419" fmla="*/ 3336570 w 4779369"/>
              <a:gd name="connsiteY47-420" fmla="*/ 1239409 h 4714030"/>
              <a:gd name="connsiteX48-421" fmla="*/ 3545953 w 4779369"/>
              <a:gd name="connsiteY48-422" fmla="*/ 1193698 h 4714030"/>
              <a:gd name="connsiteX49-423" fmla="*/ 3604045 w 4779369"/>
              <a:gd name="connsiteY49-424" fmla="*/ 1161650 h 4714030"/>
              <a:gd name="connsiteX50-425" fmla="*/ 3667106 w 4779369"/>
              <a:gd name="connsiteY50-426" fmla="*/ 1060681 h 4714030"/>
              <a:gd name="connsiteX51-427" fmla="*/ 4538432 w 4779369"/>
              <a:gd name="connsiteY51-428" fmla="*/ 949730 h 4714030"/>
              <a:gd name="connsiteX0-429" fmla="*/ 4538432 w 4779369"/>
              <a:gd name="connsiteY0-430" fmla="*/ 949730 h 4714030"/>
              <a:gd name="connsiteX1-431" fmla="*/ 4649383 w 4779369"/>
              <a:gd name="connsiteY1-432" fmla="*/ 1821057 h 4714030"/>
              <a:gd name="connsiteX2-433" fmla="*/ 3778057 w 4779369"/>
              <a:gd name="connsiteY2-434" fmla="*/ 1932008 h 4714030"/>
              <a:gd name="connsiteX3-435" fmla="*/ 3686799 w 4779369"/>
              <a:gd name="connsiteY3-436" fmla="*/ 1845408 h 4714030"/>
              <a:gd name="connsiteX4-437" fmla="*/ 3606598 w 4779369"/>
              <a:gd name="connsiteY4-438" fmla="*/ 1770199 h 4714030"/>
              <a:gd name="connsiteX5-439" fmla="*/ 3336570 w 4779369"/>
              <a:gd name="connsiteY5-440" fmla="*/ 1691032 h 4714030"/>
              <a:gd name="connsiteX6-441" fmla="*/ 3192952 w 4779369"/>
              <a:gd name="connsiteY6-442" fmla="*/ 1711872 h 4714030"/>
              <a:gd name="connsiteX7-443" fmla="*/ 3126960 w 4779369"/>
              <a:gd name="connsiteY7-444" fmla="*/ 1827523 h 4714030"/>
              <a:gd name="connsiteX8-445" fmla="*/ 3048503 w 4779369"/>
              <a:gd name="connsiteY8-446" fmla="*/ 2123573 h 4714030"/>
              <a:gd name="connsiteX9-447" fmla="*/ 2992344 w 4779369"/>
              <a:gd name="connsiteY9-448" fmla="*/ 2253828 h 4714030"/>
              <a:gd name="connsiteX10-449" fmla="*/ 2997806 w 4779369"/>
              <a:gd name="connsiteY10-450" fmla="*/ 2275931 h 4714030"/>
              <a:gd name="connsiteX11-451" fmla="*/ 3162873 w 4779369"/>
              <a:gd name="connsiteY11-452" fmla="*/ 2503824 h 4714030"/>
              <a:gd name="connsiteX12-453" fmla="*/ 3356427 w 4779369"/>
              <a:gd name="connsiteY12-454" fmla="*/ 2595846 h 4714030"/>
              <a:gd name="connsiteX13-455" fmla="*/ 3414277 w 4779369"/>
              <a:gd name="connsiteY13-456" fmla="*/ 2604863 h 4714030"/>
              <a:gd name="connsiteX14-457" fmla="*/ 3454240 w 4779369"/>
              <a:gd name="connsiteY14-458" fmla="*/ 2587267 h 4714030"/>
              <a:gd name="connsiteX15-459" fmla="*/ 4029121 w 4779369"/>
              <a:gd name="connsiteY15-460" fmla="*/ 2685987 h 4714030"/>
              <a:gd name="connsiteX16-461" fmla="*/ 4140072 w 4779369"/>
              <a:gd name="connsiteY16-462" fmla="*/ 3557314 h 4714030"/>
              <a:gd name="connsiteX17-463" fmla="*/ 3268745 w 4779369"/>
              <a:gd name="connsiteY17-464" fmla="*/ 3668264 h 4714030"/>
              <a:gd name="connsiteX18-465" fmla="*/ 3029106 w 4779369"/>
              <a:gd name="connsiteY18-466" fmla="*/ 3136468 h 4714030"/>
              <a:gd name="connsiteX19-467" fmla="*/ 3040867 w 4779369"/>
              <a:gd name="connsiteY19-468" fmla="*/ 3064259 h 4714030"/>
              <a:gd name="connsiteX20-469" fmla="*/ 3024015 w 4779369"/>
              <a:gd name="connsiteY20-470" fmla="*/ 3025265 h 4714030"/>
              <a:gd name="connsiteX21-471" fmla="*/ 2886424 w 4779369"/>
              <a:gd name="connsiteY21-472" fmla="*/ 2860950 h 4714030"/>
              <a:gd name="connsiteX22-473" fmla="*/ 2624436 w 4779369"/>
              <a:gd name="connsiteY22-474" fmla="*/ 2758262 h 4714030"/>
              <a:gd name="connsiteX23-475" fmla="*/ 2608775 w 4779369"/>
              <a:gd name="connsiteY23-476" fmla="*/ 2758435 h 4714030"/>
              <a:gd name="connsiteX24-477" fmla="*/ 2598603 w 4779369"/>
              <a:gd name="connsiteY24-478" fmla="*/ 2768115 h 4714030"/>
              <a:gd name="connsiteX25-479" fmla="*/ 2138389 w 4779369"/>
              <a:gd name="connsiteY25-480" fmla="*/ 3042691 h 4714030"/>
              <a:gd name="connsiteX26-481" fmla="*/ 2080005 w 4779369"/>
              <a:gd name="connsiteY26-482" fmla="*/ 3062295 h 4714030"/>
              <a:gd name="connsiteX27-483" fmla="*/ 2075740 w 4779369"/>
              <a:gd name="connsiteY27-484" fmla="*/ 3101544 h 4714030"/>
              <a:gd name="connsiteX28-485" fmla="*/ 2091557 w 4779369"/>
              <a:gd name="connsiteY28-486" fmla="*/ 3245802 h 4714030"/>
              <a:gd name="connsiteX29-487" fmla="*/ 2235869 w 4779369"/>
              <a:gd name="connsiteY29-488" fmla="*/ 3487372 h 4714030"/>
              <a:gd name="connsiteX30-489" fmla="*/ 2246040 w 4779369"/>
              <a:gd name="connsiteY30-490" fmla="*/ 3495068 h 4714030"/>
              <a:gd name="connsiteX31-491" fmla="*/ 2353186 w 4779369"/>
              <a:gd name="connsiteY31-492" fmla="*/ 3535124 h 4714030"/>
              <a:gd name="connsiteX32-493" fmla="*/ 2459892 w 4779369"/>
              <a:gd name="connsiteY32-494" fmla="*/ 3601767 h 4714030"/>
              <a:gd name="connsiteX33-495" fmla="*/ 2570842 w 4779369"/>
              <a:gd name="connsiteY33-496" fmla="*/ 4473093 h 4714030"/>
              <a:gd name="connsiteX34-497" fmla="*/ 1699516 w 4779369"/>
              <a:gd name="connsiteY34-498" fmla="*/ 4584044 h 4714030"/>
              <a:gd name="connsiteX35-499" fmla="*/ 1588565 w 4779369"/>
              <a:gd name="connsiteY35-500" fmla="*/ 3712718 h 4714030"/>
              <a:gd name="connsiteX36-501" fmla="*/ 1634920 w 4779369"/>
              <a:gd name="connsiteY36-502" fmla="*/ 3663870 h 4714030"/>
              <a:gd name="connsiteX37-503" fmla="*/ 1645376 w 4779369"/>
              <a:gd name="connsiteY37-504" fmla="*/ 3640232 h 4714030"/>
              <a:gd name="connsiteX38-505" fmla="*/ 1654346 w 4779369"/>
              <a:gd name="connsiteY38-506" fmla="*/ 3358982 h 4714030"/>
              <a:gd name="connsiteX39-507" fmla="*/ 1557620 w 4779369"/>
              <a:gd name="connsiteY39-508" fmla="*/ 3167736 h 4714030"/>
              <a:gd name="connsiteX40-509" fmla="*/ 1536748 w 4779369"/>
              <a:gd name="connsiteY40-510" fmla="*/ 3145662 h 4714030"/>
              <a:gd name="connsiteX41-511" fmla="*/ 1489568 w 4779369"/>
              <a:gd name="connsiteY41-512" fmla="*/ 3145159 h 4714030"/>
              <a:gd name="connsiteX42-513" fmla="*/ 610434 w 4779369"/>
              <a:gd name="connsiteY42-514" fmla="*/ 2818009 h 4714030"/>
              <a:gd name="connsiteX43-515" fmla="*/ 329331 w 4779369"/>
              <a:gd name="connsiteY43-516" fmla="*/ 610434 h 4714030"/>
              <a:gd name="connsiteX44-517" fmla="*/ 2536907 w 4779369"/>
              <a:gd name="connsiteY44-518" fmla="*/ 329331 h 4714030"/>
              <a:gd name="connsiteX45-519" fmla="*/ 3068123 w 4779369"/>
              <a:gd name="connsiteY45-520" fmla="*/ 1080399 h 4714030"/>
              <a:gd name="connsiteX46-521" fmla="*/ 3127186 w 4779369"/>
              <a:gd name="connsiteY46-522" fmla="*/ 1193698 h 4714030"/>
              <a:gd name="connsiteX47-523" fmla="*/ 3336570 w 4779369"/>
              <a:gd name="connsiteY47-524" fmla="*/ 1239409 h 4714030"/>
              <a:gd name="connsiteX48-525" fmla="*/ 3545953 w 4779369"/>
              <a:gd name="connsiteY48-526" fmla="*/ 1193698 h 4714030"/>
              <a:gd name="connsiteX49-527" fmla="*/ 3667106 w 4779369"/>
              <a:gd name="connsiteY49-528" fmla="*/ 1060681 h 4714030"/>
              <a:gd name="connsiteX50-529" fmla="*/ 4538432 w 4779369"/>
              <a:gd name="connsiteY50-530" fmla="*/ 949730 h 4714030"/>
              <a:gd name="connsiteX0-531" fmla="*/ 4538432 w 4779369"/>
              <a:gd name="connsiteY0-532" fmla="*/ 949730 h 4714030"/>
              <a:gd name="connsiteX1-533" fmla="*/ 4649383 w 4779369"/>
              <a:gd name="connsiteY1-534" fmla="*/ 1821057 h 4714030"/>
              <a:gd name="connsiteX2-535" fmla="*/ 3778057 w 4779369"/>
              <a:gd name="connsiteY2-536" fmla="*/ 1932008 h 4714030"/>
              <a:gd name="connsiteX3-537" fmla="*/ 3686799 w 4779369"/>
              <a:gd name="connsiteY3-538" fmla="*/ 1845408 h 4714030"/>
              <a:gd name="connsiteX4-539" fmla="*/ 3606598 w 4779369"/>
              <a:gd name="connsiteY4-540" fmla="*/ 1770199 h 4714030"/>
              <a:gd name="connsiteX5-541" fmla="*/ 3336570 w 4779369"/>
              <a:gd name="connsiteY5-542" fmla="*/ 1691032 h 4714030"/>
              <a:gd name="connsiteX6-543" fmla="*/ 3192952 w 4779369"/>
              <a:gd name="connsiteY6-544" fmla="*/ 1711872 h 4714030"/>
              <a:gd name="connsiteX7-545" fmla="*/ 3126960 w 4779369"/>
              <a:gd name="connsiteY7-546" fmla="*/ 1827523 h 4714030"/>
              <a:gd name="connsiteX8-547" fmla="*/ 3048503 w 4779369"/>
              <a:gd name="connsiteY8-548" fmla="*/ 2123573 h 4714030"/>
              <a:gd name="connsiteX9-549" fmla="*/ 2992344 w 4779369"/>
              <a:gd name="connsiteY9-550" fmla="*/ 2253828 h 4714030"/>
              <a:gd name="connsiteX10-551" fmla="*/ 2997806 w 4779369"/>
              <a:gd name="connsiteY10-552" fmla="*/ 2275931 h 4714030"/>
              <a:gd name="connsiteX11-553" fmla="*/ 3162873 w 4779369"/>
              <a:gd name="connsiteY11-554" fmla="*/ 2503824 h 4714030"/>
              <a:gd name="connsiteX12-555" fmla="*/ 3356427 w 4779369"/>
              <a:gd name="connsiteY12-556" fmla="*/ 2595846 h 4714030"/>
              <a:gd name="connsiteX13-557" fmla="*/ 3414277 w 4779369"/>
              <a:gd name="connsiteY13-558" fmla="*/ 2604863 h 4714030"/>
              <a:gd name="connsiteX14-559" fmla="*/ 3454240 w 4779369"/>
              <a:gd name="connsiteY14-560" fmla="*/ 2587267 h 4714030"/>
              <a:gd name="connsiteX15-561" fmla="*/ 4029121 w 4779369"/>
              <a:gd name="connsiteY15-562" fmla="*/ 2685987 h 4714030"/>
              <a:gd name="connsiteX16-563" fmla="*/ 4140072 w 4779369"/>
              <a:gd name="connsiteY16-564" fmla="*/ 3557314 h 4714030"/>
              <a:gd name="connsiteX17-565" fmla="*/ 3268745 w 4779369"/>
              <a:gd name="connsiteY17-566" fmla="*/ 3668264 h 4714030"/>
              <a:gd name="connsiteX18-567" fmla="*/ 3029106 w 4779369"/>
              <a:gd name="connsiteY18-568" fmla="*/ 3136468 h 4714030"/>
              <a:gd name="connsiteX19-569" fmla="*/ 3024015 w 4779369"/>
              <a:gd name="connsiteY19-570" fmla="*/ 3025265 h 4714030"/>
              <a:gd name="connsiteX20-571" fmla="*/ 2886424 w 4779369"/>
              <a:gd name="connsiteY20-572" fmla="*/ 2860950 h 4714030"/>
              <a:gd name="connsiteX21-573" fmla="*/ 2624436 w 4779369"/>
              <a:gd name="connsiteY21-574" fmla="*/ 2758262 h 4714030"/>
              <a:gd name="connsiteX22-575" fmla="*/ 2608775 w 4779369"/>
              <a:gd name="connsiteY22-576" fmla="*/ 2758435 h 4714030"/>
              <a:gd name="connsiteX23-577" fmla="*/ 2598603 w 4779369"/>
              <a:gd name="connsiteY23-578" fmla="*/ 2768115 h 4714030"/>
              <a:gd name="connsiteX24-579" fmla="*/ 2138389 w 4779369"/>
              <a:gd name="connsiteY24-580" fmla="*/ 3042691 h 4714030"/>
              <a:gd name="connsiteX25-581" fmla="*/ 2080005 w 4779369"/>
              <a:gd name="connsiteY25-582" fmla="*/ 3062295 h 4714030"/>
              <a:gd name="connsiteX26-583" fmla="*/ 2075740 w 4779369"/>
              <a:gd name="connsiteY26-584" fmla="*/ 3101544 h 4714030"/>
              <a:gd name="connsiteX27-585" fmla="*/ 2091557 w 4779369"/>
              <a:gd name="connsiteY27-586" fmla="*/ 3245802 h 4714030"/>
              <a:gd name="connsiteX28-587" fmla="*/ 2235869 w 4779369"/>
              <a:gd name="connsiteY28-588" fmla="*/ 3487372 h 4714030"/>
              <a:gd name="connsiteX29-589" fmla="*/ 2246040 w 4779369"/>
              <a:gd name="connsiteY29-590" fmla="*/ 3495068 h 4714030"/>
              <a:gd name="connsiteX30-591" fmla="*/ 2353186 w 4779369"/>
              <a:gd name="connsiteY30-592" fmla="*/ 3535124 h 4714030"/>
              <a:gd name="connsiteX31-593" fmla="*/ 2459892 w 4779369"/>
              <a:gd name="connsiteY31-594" fmla="*/ 3601767 h 4714030"/>
              <a:gd name="connsiteX32-595" fmla="*/ 2570842 w 4779369"/>
              <a:gd name="connsiteY32-596" fmla="*/ 4473093 h 4714030"/>
              <a:gd name="connsiteX33-597" fmla="*/ 1699516 w 4779369"/>
              <a:gd name="connsiteY33-598" fmla="*/ 4584044 h 4714030"/>
              <a:gd name="connsiteX34-599" fmla="*/ 1588565 w 4779369"/>
              <a:gd name="connsiteY34-600" fmla="*/ 3712718 h 4714030"/>
              <a:gd name="connsiteX35-601" fmla="*/ 1634920 w 4779369"/>
              <a:gd name="connsiteY35-602" fmla="*/ 3663870 h 4714030"/>
              <a:gd name="connsiteX36-603" fmla="*/ 1645376 w 4779369"/>
              <a:gd name="connsiteY36-604" fmla="*/ 3640232 h 4714030"/>
              <a:gd name="connsiteX37-605" fmla="*/ 1654346 w 4779369"/>
              <a:gd name="connsiteY37-606" fmla="*/ 3358982 h 4714030"/>
              <a:gd name="connsiteX38-607" fmla="*/ 1557620 w 4779369"/>
              <a:gd name="connsiteY38-608" fmla="*/ 3167736 h 4714030"/>
              <a:gd name="connsiteX39-609" fmla="*/ 1536748 w 4779369"/>
              <a:gd name="connsiteY39-610" fmla="*/ 3145662 h 4714030"/>
              <a:gd name="connsiteX40-611" fmla="*/ 1489568 w 4779369"/>
              <a:gd name="connsiteY40-612" fmla="*/ 3145159 h 4714030"/>
              <a:gd name="connsiteX41-613" fmla="*/ 610434 w 4779369"/>
              <a:gd name="connsiteY41-614" fmla="*/ 2818009 h 4714030"/>
              <a:gd name="connsiteX42-615" fmla="*/ 329331 w 4779369"/>
              <a:gd name="connsiteY42-616" fmla="*/ 610434 h 4714030"/>
              <a:gd name="connsiteX43-617" fmla="*/ 2536907 w 4779369"/>
              <a:gd name="connsiteY43-618" fmla="*/ 329331 h 4714030"/>
              <a:gd name="connsiteX44-619" fmla="*/ 3068123 w 4779369"/>
              <a:gd name="connsiteY44-620" fmla="*/ 1080399 h 4714030"/>
              <a:gd name="connsiteX45-621" fmla="*/ 3127186 w 4779369"/>
              <a:gd name="connsiteY45-622" fmla="*/ 1193698 h 4714030"/>
              <a:gd name="connsiteX46-623" fmla="*/ 3336570 w 4779369"/>
              <a:gd name="connsiteY46-624" fmla="*/ 1239409 h 4714030"/>
              <a:gd name="connsiteX47-625" fmla="*/ 3545953 w 4779369"/>
              <a:gd name="connsiteY47-626" fmla="*/ 1193698 h 4714030"/>
              <a:gd name="connsiteX48-627" fmla="*/ 3667106 w 4779369"/>
              <a:gd name="connsiteY48-628" fmla="*/ 1060681 h 4714030"/>
              <a:gd name="connsiteX49-629" fmla="*/ 4538432 w 4779369"/>
              <a:gd name="connsiteY49-630" fmla="*/ 949730 h 4714030"/>
              <a:gd name="connsiteX0-631" fmla="*/ 4538432 w 4779369"/>
              <a:gd name="connsiteY0-632" fmla="*/ 949730 h 4714030"/>
              <a:gd name="connsiteX1-633" fmla="*/ 4649383 w 4779369"/>
              <a:gd name="connsiteY1-634" fmla="*/ 1821057 h 4714030"/>
              <a:gd name="connsiteX2-635" fmla="*/ 3778057 w 4779369"/>
              <a:gd name="connsiteY2-636" fmla="*/ 1932008 h 4714030"/>
              <a:gd name="connsiteX3-637" fmla="*/ 3686799 w 4779369"/>
              <a:gd name="connsiteY3-638" fmla="*/ 1845408 h 4714030"/>
              <a:gd name="connsiteX4-639" fmla="*/ 3606598 w 4779369"/>
              <a:gd name="connsiteY4-640" fmla="*/ 1770199 h 4714030"/>
              <a:gd name="connsiteX5-641" fmla="*/ 3336570 w 4779369"/>
              <a:gd name="connsiteY5-642" fmla="*/ 1691032 h 4714030"/>
              <a:gd name="connsiteX6-643" fmla="*/ 3192952 w 4779369"/>
              <a:gd name="connsiteY6-644" fmla="*/ 1711872 h 4714030"/>
              <a:gd name="connsiteX7-645" fmla="*/ 3126960 w 4779369"/>
              <a:gd name="connsiteY7-646" fmla="*/ 1827523 h 4714030"/>
              <a:gd name="connsiteX8-647" fmla="*/ 3048503 w 4779369"/>
              <a:gd name="connsiteY8-648" fmla="*/ 2123573 h 4714030"/>
              <a:gd name="connsiteX9-649" fmla="*/ 2992344 w 4779369"/>
              <a:gd name="connsiteY9-650" fmla="*/ 2253828 h 4714030"/>
              <a:gd name="connsiteX10-651" fmla="*/ 2997806 w 4779369"/>
              <a:gd name="connsiteY10-652" fmla="*/ 2275931 h 4714030"/>
              <a:gd name="connsiteX11-653" fmla="*/ 3162873 w 4779369"/>
              <a:gd name="connsiteY11-654" fmla="*/ 2503824 h 4714030"/>
              <a:gd name="connsiteX12-655" fmla="*/ 3356427 w 4779369"/>
              <a:gd name="connsiteY12-656" fmla="*/ 2595846 h 4714030"/>
              <a:gd name="connsiteX13-657" fmla="*/ 3454240 w 4779369"/>
              <a:gd name="connsiteY13-658" fmla="*/ 2587267 h 4714030"/>
              <a:gd name="connsiteX14-659" fmla="*/ 4029121 w 4779369"/>
              <a:gd name="connsiteY14-660" fmla="*/ 2685987 h 4714030"/>
              <a:gd name="connsiteX15-661" fmla="*/ 4140072 w 4779369"/>
              <a:gd name="connsiteY15-662" fmla="*/ 3557314 h 4714030"/>
              <a:gd name="connsiteX16-663" fmla="*/ 3268745 w 4779369"/>
              <a:gd name="connsiteY16-664" fmla="*/ 3668264 h 4714030"/>
              <a:gd name="connsiteX17-665" fmla="*/ 3029106 w 4779369"/>
              <a:gd name="connsiteY17-666" fmla="*/ 3136468 h 4714030"/>
              <a:gd name="connsiteX18-667" fmla="*/ 3024015 w 4779369"/>
              <a:gd name="connsiteY18-668" fmla="*/ 3025265 h 4714030"/>
              <a:gd name="connsiteX19-669" fmla="*/ 2886424 w 4779369"/>
              <a:gd name="connsiteY19-670" fmla="*/ 2860950 h 4714030"/>
              <a:gd name="connsiteX20-671" fmla="*/ 2624436 w 4779369"/>
              <a:gd name="connsiteY20-672" fmla="*/ 2758262 h 4714030"/>
              <a:gd name="connsiteX21-673" fmla="*/ 2608775 w 4779369"/>
              <a:gd name="connsiteY21-674" fmla="*/ 2758435 h 4714030"/>
              <a:gd name="connsiteX22-675" fmla="*/ 2598603 w 4779369"/>
              <a:gd name="connsiteY22-676" fmla="*/ 2768115 h 4714030"/>
              <a:gd name="connsiteX23-677" fmla="*/ 2138389 w 4779369"/>
              <a:gd name="connsiteY23-678" fmla="*/ 3042691 h 4714030"/>
              <a:gd name="connsiteX24-679" fmla="*/ 2080005 w 4779369"/>
              <a:gd name="connsiteY24-680" fmla="*/ 3062295 h 4714030"/>
              <a:gd name="connsiteX25-681" fmla="*/ 2075740 w 4779369"/>
              <a:gd name="connsiteY25-682" fmla="*/ 3101544 h 4714030"/>
              <a:gd name="connsiteX26-683" fmla="*/ 2091557 w 4779369"/>
              <a:gd name="connsiteY26-684" fmla="*/ 3245802 h 4714030"/>
              <a:gd name="connsiteX27-685" fmla="*/ 2235869 w 4779369"/>
              <a:gd name="connsiteY27-686" fmla="*/ 3487372 h 4714030"/>
              <a:gd name="connsiteX28-687" fmla="*/ 2246040 w 4779369"/>
              <a:gd name="connsiteY28-688" fmla="*/ 3495068 h 4714030"/>
              <a:gd name="connsiteX29-689" fmla="*/ 2353186 w 4779369"/>
              <a:gd name="connsiteY29-690" fmla="*/ 3535124 h 4714030"/>
              <a:gd name="connsiteX30-691" fmla="*/ 2459892 w 4779369"/>
              <a:gd name="connsiteY30-692" fmla="*/ 3601767 h 4714030"/>
              <a:gd name="connsiteX31-693" fmla="*/ 2570842 w 4779369"/>
              <a:gd name="connsiteY31-694" fmla="*/ 4473093 h 4714030"/>
              <a:gd name="connsiteX32-695" fmla="*/ 1699516 w 4779369"/>
              <a:gd name="connsiteY32-696" fmla="*/ 4584044 h 4714030"/>
              <a:gd name="connsiteX33-697" fmla="*/ 1588565 w 4779369"/>
              <a:gd name="connsiteY33-698" fmla="*/ 3712718 h 4714030"/>
              <a:gd name="connsiteX34-699" fmla="*/ 1634920 w 4779369"/>
              <a:gd name="connsiteY34-700" fmla="*/ 3663870 h 4714030"/>
              <a:gd name="connsiteX35-701" fmla="*/ 1645376 w 4779369"/>
              <a:gd name="connsiteY35-702" fmla="*/ 3640232 h 4714030"/>
              <a:gd name="connsiteX36-703" fmla="*/ 1654346 w 4779369"/>
              <a:gd name="connsiteY36-704" fmla="*/ 3358982 h 4714030"/>
              <a:gd name="connsiteX37-705" fmla="*/ 1557620 w 4779369"/>
              <a:gd name="connsiteY37-706" fmla="*/ 3167736 h 4714030"/>
              <a:gd name="connsiteX38-707" fmla="*/ 1536748 w 4779369"/>
              <a:gd name="connsiteY38-708" fmla="*/ 3145662 h 4714030"/>
              <a:gd name="connsiteX39-709" fmla="*/ 1489568 w 4779369"/>
              <a:gd name="connsiteY39-710" fmla="*/ 3145159 h 4714030"/>
              <a:gd name="connsiteX40-711" fmla="*/ 610434 w 4779369"/>
              <a:gd name="connsiteY40-712" fmla="*/ 2818009 h 4714030"/>
              <a:gd name="connsiteX41-713" fmla="*/ 329331 w 4779369"/>
              <a:gd name="connsiteY41-714" fmla="*/ 610434 h 4714030"/>
              <a:gd name="connsiteX42-715" fmla="*/ 2536907 w 4779369"/>
              <a:gd name="connsiteY42-716" fmla="*/ 329331 h 4714030"/>
              <a:gd name="connsiteX43-717" fmla="*/ 3068123 w 4779369"/>
              <a:gd name="connsiteY43-718" fmla="*/ 1080399 h 4714030"/>
              <a:gd name="connsiteX44-719" fmla="*/ 3127186 w 4779369"/>
              <a:gd name="connsiteY44-720" fmla="*/ 1193698 h 4714030"/>
              <a:gd name="connsiteX45-721" fmla="*/ 3336570 w 4779369"/>
              <a:gd name="connsiteY45-722" fmla="*/ 1239409 h 4714030"/>
              <a:gd name="connsiteX46-723" fmla="*/ 3545953 w 4779369"/>
              <a:gd name="connsiteY46-724" fmla="*/ 1193698 h 4714030"/>
              <a:gd name="connsiteX47-725" fmla="*/ 3667106 w 4779369"/>
              <a:gd name="connsiteY47-726" fmla="*/ 1060681 h 4714030"/>
              <a:gd name="connsiteX48-727" fmla="*/ 4538432 w 4779369"/>
              <a:gd name="connsiteY48-728" fmla="*/ 949730 h 4714030"/>
              <a:gd name="connsiteX0-729" fmla="*/ 4538432 w 4779369"/>
              <a:gd name="connsiteY0-730" fmla="*/ 949730 h 4714030"/>
              <a:gd name="connsiteX1-731" fmla="*/ 4649383 w 4779369"/>
              <a:gd name="connsiteY1-732" fmla="*/ 1821057 h 4714030"/>
              <a:gd name="connsiteX2-733" fmla="*/ 3778057 w 4779369"/>
              <a:gd name="connsiteY2-734" fmla="*/ 1932008 h 4714030"/>
              <a:gd name="connsiteX3-735" fmla="*/ 3686799 w 4779369"/>
              <a:gd name="connsiteY3-736" fmla="*/ 1845408 h 4714030"/>
              <a:gd name="connsiteX4-737" fmla="*/ 3606598 w 4779369"/>
              <a:gd name="connsiteY4-738" fmla="*/ 1770199 h 4714030"/>
              <a:gd name="connsiteX5-739" fmla="*/ 3336570 w 4779369"/>
              <a:gd name="connsiteY5-740" fmla="*/ 1691032 h 4714030"/>
              <a:gd name="connsiteX6-741" fmla="*/ 3192952 w 4779369"/>
              <a:gd name="connsiteY6-742" fmla="*/ 1711872 h 4714030"/>
              <a:gd name="connsiteX7-743" fmla="*/ 3126960 w 4779369"/>
              <a:gd name="connsiteY7-744" fmla="*/ 1827523 h 4714030"/>
              <a:gd name="connsiteX8-745" fmla="*/ 3048503 w 4779369"/>
              <a:gd name="connsiteY8-746" fmla="*/ 2123573 h 4714030"/>
              <a:gd name="connsiteX9-747" fmla="*/ 2997806 w 4779369"/>
              <a:gd name="connsiteY9-748" fmla="*/ 2275931 h 4714030"/>
              <a:gd name="connsiteX10-749" fmla="*/ 3162873 w 4779369"/>
              <a:gd name="connsiteY10-750" fmla="*/ 2503824 h 4714030"/>
              <a:gd name="connsiteX11-751" fmla="*/ 3356427 w 4779369"/>
              <a:gd name="connsiteY11-752" fmla="*/ 2595846 h 4714030"/>
              <a:gd name="connsiteX12-753" fmla="*/ 3454240 w 4779369"/>
              <a:gd name="connsiteY12-754" fmla="*/ 2587267 h 4714030"/>
              <a:gd name="connsiteX13-755" fmla="*/ 4029121 w 4779369"/>
              <a:gd name="connsiteY13-756" fmla="*/ 2685987 h 4714030"/>
              <a:gd name="connsiteX14-757" fmla="*/ 4140072 w 4779369"/>
              <a:gd name="connsiteY14-758" fmla="*/ 3557314 h 4714030"/>
              <a:gd name="connsiteX15-759" fmla="*/ 3268745 w 4779369"/>
              <a:gd name="connsiteY15-760" fmla="*/ 3668264 h 4714030"/>
              <a:gd name="connsiteX16-761" fmla="*/ 3029106 w 4779369"/>
              <a:gd name="connsiteY16-762" fmla="*/ 3136468 h 4714030"/>
              <a:gd name="connsiteX17-763" fmla="*/ 3024015 w 4779369"/>
              <a:gd name="connsiteY17-764" fmla="*/ 3025265 h 4714030"/>
              <a:gd name="connsiteX18-765" fmla="*/ 2886424 w 4779369"/>
              <a:gd name="connsiteY18-766" fmla="*/ 2860950 h 4714030"/>
              <a:gd name="connsiteX19-767" fmla="*/ 2624436 w 4779369"/>
              <a:gd name="connsiteY19-768" fmla="*/ 2758262 h 4714030"/>
              <a:gd name="connsiteX20-769" fmla="*/ 2608775 w 4779369"/>
              <a:gd name="connsiteY20-770" fmla="*/ 2758435 h 4714030"/>
              <a:gd name="connsiteX21-771" fmla="*/ 2598603 w 4779369"/>
              <a:gd name="connsiteY21-772" fmla="*/ 2768115 h 4714030"/>
              <a:gd name="connsiteX22-773" fmla="*/ 2138389 w 4779369"/>
              <a:gd name="connsiteY22-774" fmla="*/ 3042691 h 4714030"/>
              <a:gd name="connsiteX23-775" fmla="*/ 2080005 w 4779369"/>
              <a:gd name="connsiteY23-776" fmla="*/ 3062295 h 4714030"/>
              <a:gd name="connsiteX24-777" fmla="*/ 2075740 w 4779369"/>
              <a:gd name="connsiteY24-778" fmla="*/ 3101544 h 4714030"/>
              <a:gd name="connsiteX25-779" fmla="*/ 2091557 w 4779369"/>
              <a:gd name="connsiteY25-780" fmla="*/ 3245802 h 4714030"/>
              <a:gd name="connsiteX26-781" fmla="*/ 2235869 w 4779369"/>
              <a:gd name="connsiteY26-782" fmla="*/ 3487372 h 4714030"/>
              <a:gd name="connsiteX27-783" fmla="*/ 2246040 w 4779369"/>
              <a:gd name="connsiteY27-784" fmla="*/ 3495068 h 4714030"/>
              <a:gd name="connsiteX28-785" fmla="*/ 2353186 w 4779369"/>
              <a:gd name="connsiteY28-786" fmla="*/ 3535124 h 4714030"/>
              <a:gd name="connsiteX29-787" fmla="*/ 2459892 w 4779369"/>
              <a:gd name="connsiteY29-788" fmla="*/ 3601767 h 4714030"/>
              <a:gd name="connsiteX30-789" fmla="*/ 2570842 w 4779369"/>
              <a:gd name="connsiteY30-790" fmla="*/ 4473093 h 4714030"/>
              <a:gd name="connsiteX31-791" fmla="*/ 1699516 w 4779369"/>
              <a:gd name="connsiteY31-792" fmla="*/ 4584044 h 4714030"/>
              <a:gd name="connsiteX32-793" fmla="*/ 1588565 w 4779369"/>
              <a:gd name="connsiteY32-794" fmla="*/ 3712718 h 4714030"/>
              <a:gd name="connsiteX33-795" fmla="*/ 1634920 w 4779369"/>
              <a:gd name="connsiteY33-796" fmla="*/ 3663870 h 4714030"/>
              <a:gd name="connsiteX34-797" fmla="*/ 1645376 w 4779369"/>
              <a:gd name="connsiteY34-798" fmla="*/ 3640232 h 4714030"/>
              <a:gd name="connsiteX35-799" fmla="*/ 1654346 w 4779369"/>
              <a:gd name="connsiteY35-800" fmla="*/ 3358982 h 4714030"/>
              <a:gd name="connsiteX36-801" fmla="*/ 1557620 w 4779369"/>
              <a:gd name="connsiteY36-802" fmla="*/ 3167736 h 4714030"/>
              <a:gd name="connsiteX37-803" fmla="*/ 1536748 w 4779369"/>
              <a:gd name="connsiteY37-804" fmla="*/ 3145662 h 4714030"/>
              <a:gd name="connsiteX38-805" fmla="*/ 1489568 w 4779369"/>
              <a:gd name="connsiteY38-806" fmla="*/ 3145159 h 4714030"/>
              <a:gd name="connsiteX39-807" fmla="*/ 610434 w 4779369"/>
              <a:gd name="connsiteY39-808" fmla="*/ 2818009 h 4714030"/>
              <a:gd name="connsiteX40-809" fmla="*/ 329331 w 4779369"/>
              <a:gd name="connsiteY40-810" fmla="*/ 610434 h 4714030"/>
              <a:gd name="connsiteX41-811" fmla="*/ 2536907 w 4779369"/>
              <a:gd name="connsiteY41-812" fmla="*/ 329331 h 4714030"/>
              <a:gd name="connsiteX42-813" fmla="*/ 3068123 w 4779369"/>
              <a:gd name="connsiteY42-814" fmla="*/ 1080399 h 4714030"/>
              <a:gd name="connsiteX43-815" fmla="*/ 3127186 w 4779369"/>
              <a:gd name="connsiteY43-816" fmla="*/ 1193698 h 4714030"/>
              <a:gd name="connsiteX44-817" fmla="*/ 3336570 w 4779369"/>
              <a:gd name="connsiteY44-818" fmla="*/ 1239409 h 4714030"/>
              <a:gd name="connsiteX45-819" fmla="*/ 3545953 w 4779369"/>
              <a:gd name="connsiteY45-820" fmla="*/ 1193698 h 4714030"/>
              <a:gd name="connsiteX46-821" fmla="*/ 3667106 w 4779369"/>
              <a:gd name="connsiteY46-822" fmla="*/ 1060681 h 4714030"/>
              <a:gd name="connsiteX47-823" fmla="*/ 4538432 w 4779369"/>
              <a:gd name="connsiteY47-824" fmla="*/ 949730 h 4714030"/>
              <a:gd name="connsiteX0-825" fmla="*/ 4538432 w 4779369"/>
              <a:gd name="connsiteY0-826" fmla="*/ 949730 h 4714030"/>
              <a:gd name="connsiteX1-827" fmla="*/ 4649383 w 4779369"/>
              <a:gd name="connsiteY1-828" fmla="*/ 1821057 h 4714030"/>
              <a:gd name="connsiteX2-829" fmla="*/ 3778057 w 4779369"/>
              <a:gd name="connsiteY2-830" fmla="*/ 1932008 h 4714030"/>
              <a:gd name="connsiteX3-831" fmla="*/ 3686799 w 4779369"/>
              <a:gd name="connsiteY3-832" fmla="*/ 1845408 h 4714030"/>
              <a:gd name="connsiteX4-833" fmla="*/ 3606598 w 4779369"/>
              <a:gd name="connsiteY4-834" fmla="*/ 1770199 h 4714030"/>
              <a:gd name="connsiteX5-835" fmla="*/ 3336570 w 4779369"/>
              <a:gd name="connsiteY5-836" fmla="*/ 1691032 h 4714030"/>
              <a:gd name="connsiteX6-837" fmla="*/ 3192952 w 4779369"/>
              <a:gd name="connsiteY6-838" fmla="*/ 1711872 h 4714030"/>
              <a:gd name="connsiteX7-839" fmla="*/ 3126960 w 4779369"/>
              <a:gd name="connsiteY7-840" fmla="*/ 1827523 h 4714030"/>
              <a:gd name="connsiteX8-841" fmla="*/ 3048503 w 4779369"/>
              <a:gd name="connsiteY8-842" fmla="*/ 2123573 h 4714030"/>
              <a:gd name="connsiteX9-843" fmla="*/ 2997806 w 4779369"/>
              <a:gd name="connsiteY9-844" fmla="*/ 2275931 h 4714030"/>
              <a:gd name="connsiteX10-845" fmla="*/ 3162873 w 4779369"/>
              <a:gd name="connsiteY10-846" fmla="*/ 2503824 h 4714030"/>
              <a:gd name="connsiteX11-847" fmla="*/ 3356427 w 4779369"/>
              <a:gd name="connsiteY11-848" fmla="*/ 2595846 h 4714030"/>
              <a:gd name="connsiteX12-849" fmla="*/ 3454240 w 4779369"/>
              <a:gd name="connsiteY12-850" fmla="*/ 2587267 h 4714030"/>
              <a:gd name="connsiteX13-851" fmla="*/ 4029121 w 4779369"/>
              <a:gd name="connsiteY13-852" fmla="*/ 2685987 h 4714030"/>
              <a:gd name="connsiteX14-853" fmla="*/ 4140072 w 4779369"/>
              <a:gd name="connsiteY14-854" fmla="*/ 3557314 h 4714030"/>
              <a:gd name="connsiteX15-855" fmla="*/ 3268745 w 4779369"/>
              <a:gd name="connsiteY15-856" fmla="*/ 3668264 h 4714030"/>
              <a:gd name="connsiteX16-857" fmla="*/ 3029106 w 4779369"/>
              <a:gd name="connsiteY16-858" fmla="*/ 3136468 h 4714030"/>
              <a:gd name="connsiteX17-859" fmla="*/ 3024015 w 4779369"/>
              <a:gd name="connsiteY17-860" fmla="*/ 3025265 h 4714030"/>
              <a:gd name="connsiteX18-861" fmla="*/ 2886424 w 4779369"/>
              <a:gd name="connsiteY18-862" fmla="*/ 2860950 h 4714030"/>
              <a:gd name="connsiteX19-863" fmla="*/ 2624436 w 4779369"/>
              <a:gd name="connsiteY19-864" fmla="*/ 2758262 h 4714030"/>
              <a:gd name="connsiteX20-865" fmla="*/ 2598603 w 4779369"/>
              <a:gd name="connsiteY20-866" fmla="*/ 2768115 h 4714030"/>
              <a:gd name="connsiteX21-867" fmla="*/ 2138389 w 4779369"/>
              <a:gd name="connsiteY21-868" fmla="*/ 3042691 h 4714030"/>
              <a:gd name="connsiteX22-869" fmla="*/ 2080005 w 4779369"/>
              <a:gd name="connsiteY22-870" fmla="*/ 3062295 h 4714030"/>
              <a:gd name="connsiteX23-871" fmla="*/ 2075740 w 4779369"/>
              <a:gd name="connsiteY23-872" fmla="*/ 3101544 h 4714030"/>
              <a:gd name="connsiteX24-873" fmla="*/ 2091557 w 4779369"/>
              <a:gd name="connsiteY24-874" fmla="*/ 3245802 h 4714030"/>
              <a:gd name="connsiteX25-875" fmla="*/ 2235869 w 4779369"/>
              <a:gd name="connsiteY25-876" fmla="*/ 3487372 h 4714030"/>
              <a:gd name="connsiteX26-877" fmla="*/ 2246040 w 4779369"/>
              <a:gd name="connsiteY26-878" fmla="*/ 3495068 h 4714030"/>
              <a:gd name="connsiteX27-879" fmla="*/ 2353186 w 4779369"/>
              <a:gd name="connsiteY27-880" fmla="*/ 3535124 h 4714030"/>
              <a:gd name="connsiteX28-881" fmla="*/ 2459892 w 4779369"/>
              <a:gd name="connsiteY28-882" fmla="*/ 3601767 h 4714030"/>
              <a:gd name="connsiteX29-883" fmla="*/ 2570842 w 4779369"/>
              <a:gd name="connsiteY29-884" fmla="*/ 4473093 h 4714030"/>
              <a:gd name="connsiteX30-885" fmla="*/ 1699516 w 4779369"/>
              <a:gd name="connsiteY30-886" fmla="*/ 4584044 h 4714030"/>
              <a:gd name="connsiteX31-887" fmla="*/ 1588565 w 4779369"/>
              <a:gd name="connsiteY31-888" fmla="*/ 3712718 h 4714030"/>
              <a:gd name="connsiteX32-889" fmla="*/ 1634920 w 4779369"/>
              <a:gd name="connsiteY32-890" fmla="*/ 3663870 h 4714030"/>
              <a:gd name="connsiteX33-891" fmla="*/ 1645376 w 4779369"/>
              <a:gd name="connsiteY33-892" fmla="*/ 3640232 h 4714030"/>
              <a:gd name="connsiteX34-893" fmla="*/ 1654346 w 4779369"/>
              <a:gd name="connsiteY34-894" fmla="*/ 3358982 h 4714030"/>
              <a:gd name="connsiteX35-895" fmla="*/ 1557620 w 4779369"/>
              <a:gd name="connsiteY35-896" fmla="*/ 3167736 h 4714030"/>
              <a:gd name="connsiteX36-897" fmla="*/ 1536748 w 4779369"/>
              <a:gd name="connsiteY36-898" fmla="*/ 3145662 h 4714030"/>
              <a:gd name="connsiteX37-899" fmla="*/ 1489568 w 4779369"/>
              <a:gd name="connsiteY37-900" fmla="*/ 3145159 h 4714030"/>
              <a:gd name="connsiteX38-901" fmla="*/ 610434 w 4779369"/>
              <a:gd name="connsiteY38-902" fmla="*/ 2818009 h 4714030"/>
              <a:gd name="connsiteX39-903" fmla="*/ 329331 w 4779369"/>
              <a:gd name="connsiteY39-904" fmla="*/ 610434 h 4714030"/>
              <a:gd name="connsiteX40-905" fmla="*/ 2536907 w 4779369"/>
              <a:gd name="connsiteY40-906" fmla="*/ 329331 h 4714030"/>
              <a:gd name="connsiteX41-907" fmla="*/ 3068123 w 4779369"/>
              <a:gd name="connsiteY41-908" fmla="*/ 1080399 h 4714030"/>
              <a:gd name="connsiteX42-909" fmla="*/ 3127186 w 4779369"/>
              <a:gd name="connsiteY42-910" fmla="*/ 1193698 h 4714030"/>
              <a:gd name="connsiteX43-911" fmla="*/ 3336570 w 4779369"/>
              <a:gd name="connsiteY43-912" fmla="*/ 1239409 h 4714030"/>
              <a:gd name="connsiteX44-913" fmla="*/ 3545953 w 4779369"/>
              <a:gd name="connsiteY44-914" fmla="*/ 1193698 h 4714030"/>
              <a:gd name="connsiteX45-915" fmla="*/ 3667106 w 4779369"/>
              <a:gd name="connsiteY45-916" fmla="*/ 1060681 h 4714030"/>
              <a:gd name="connsiteX46-917" fmla="*/ 4538432 w 4779369"/>
              <a:gd name="connsiteY46-918" fmla="*/ 949730 h 4714030"/>
              <a:gd name="connsiteX0-919" fmla="*/ 4538432 w 4779369"/>
              <a:gd name="connsiteY0-920" fmla="*/ 949730 h 4714030"/>
              <a:gd name="connsiteX1-921" fmla="*/ 4649383 w 4779369"/>
              <a:gd name="connsiteY1-922" fmla="*/ 1821057 h 4714030"/>
              <a:gd name="connsiteX2-923" fmla="*/ 3778057 w 4779369"/>
              <a:gd name="connsiteY2-924" fmla="*/ 1932008 h 4714030"/>
              <a:gd name="connsiteX3-925" fmla="*/ 3686799 w 4779369"/>
              <a:gd name="connsiteY3-926" fmla="*/ 1845408 h 4714030"/>
              <a:gd name="connsiteX4-927" fmla="*/ 3606598 w 4779369"/>
              <a:gd name="connsiteY4-928" fmla="*/ 1770199 h 4714030"/>
              <a:gd name="connsiteX5-929" fmla="*/ 3336570 w 4779369"/>
              <a:gd name="connsiteY5-930" fmla="*/ 1691032 h 4714030"/>
              <a:gd name="connsiteX6-931" fmla="*/ 3192952 w 4779369"/>
              <a:gd name="connsiteY6-932" fmla="*/ 1711872 h 4714030"/>
              <a:gd name="connsiteX7-933" fmla="*/ 3126960 w 4779369"/>
              <a:gd name="connsiteY7-934" fmla="*/ 1827523 h 4714030"/>
              <a:gd name="connsiteX8-935" fmla="*/ 3048503 w 4779369"/>
              <a:gd name="connsiteY8-936" fmla="*/ 2123573 h 4714030"/>
              <a:gd name="connsiteX9-937" fmla="*/ 2997806 w 4779369"/>
              <a:gd name="connsiteY9-938" fmla="*/ 2275931 h 4714030"/>
              <a:gd name="connsiteX10-939" fmla="*/ 3162873 w 4779369"/>
              <a:gd name="connsiteY10-940" fmla="*/ 2503824 h 4714030"/>
              <a:gd name="connsiteX11-941" fmla="*/ 3356427 w 4779369"/>
              <a:gd name="connsiteY11-942" fmla="*/ 2595846 h 4714030"/>
              <a:gd name="connsiteX12-943" fmla="*/ 3454240 w 4779369"/>
              <a:gd name="connsiteY12-944" fmla="*/ 2587267 h 4714030"/>
              <a:gd name="connsiteX13-945" fmla="*/ 4029121 w 4779369"/>
              <a:gd name="connsiteY13-946" fmla="*/ 2685987 h 4714030"/>
              <a:gd name="connsiteX14-947" fmla="*/ 4140072 w 4779369"/>
              <a:gd name="connsiteY14-948" fmla="*/ 3557314 h 4714030"/>
              <a:gd name="connsiteX15-949" fmla="*/ 3268745 w 4779369"/>
              <a:gd name="connsiteY15-950" fmla="*/ 3668264 h 4714030"/>
              <a:gd name="connsiteX16-951" fmla="*/ 3029106 w 4779369"/>
              <a:gd name="connsiteY16-952" fmla="*/ 3136468 h 4714030"/>
              <a:gd name="connsiteX17-953" fmla="*/ 3024015 w 4779369"/>
              <a:gd name="connsiteY17-954" fmla="*/ 3025265 h 4714030"/>
              <a:gd name="connsiteX18-955" fmla="*/ 2886424 w 4779369"/>
              <a:gd name="connsiteY18-956" fmla="*/ 2860950 h 4714030"/>
              <a:gd name="connsiteX19-957" fmla="*/ 2598603 w 4779369"/>
              <a:gd name="connsiteY19-958" fmla="*/ 2768115 h 4714030"/>
              <a:gd name="connsiteX20-959" fmla="*/ 2138389 w 4779369"/>
              <a:gd name="connsiteY20-960" fmla="*/ 3042691 h 4714030"/>
              <a:gd name="connsiteX21-961" fmla="*/ 2080005 w 4779369"/>
              <a:gd name="connsiteY21-962" fmla="*/ 3062295 h 4714030"/>
              <a:gd name="connsiteX22-963" fmla="*/ 2075740 w 4779369"/>
              <a:gd name="connsiteY22-964" fmla="*/ 3101544 h 4714030"/>
              <a:gd name="connsiteX23-965" fmla="*/ 2091557 w 4779369"/>
              <a:gd name="connsiteY23-966" fmla="*/ 3245802 h 4714030"/>
              <a:gd name="connsiteX24-967" fmla="*/ 2235869 w 4779369"/>
              <a:gd name="connsiteY24-968" fmla="*/ 3487372 h 4714030"/>
              <a:gd name="connsiteX25-969" fmla="*/ 2246040 w 4779369"/>
              <a:gd name="connsiteY25-970" fmla="*/ 3495068 h 4714030"/>
              <a:gd name="connsiteX26-971" fmla="*/ 2353186 w 4779369"/>
              <a:gd name="connsiteY26-972" fmla="*/ 3535124 h 4714030"/>
              <a:gd name="connsiteX27-973" fmla="*/ 2459892 w 4779369"/>
              <a:gd name="connsiteY27-974" fmla="*/ 3601767 h 4714030"/>
              <a:gd name="connsiteX28-975" fmla="*/ 2570842 w 4779369"/>
              <a:gd name="connsiteY28-976" fmla="*/ 4473093 h 4714030"/>
              <a:gd name="connsiteX29-977" fmla="*/ 1699516 w 4779369"/>
              <a:gd name="connsiteY29-978" fmla="*/ 4584044 h 4714030"/>
              <a:gd name="connsiteX30-979" fmla="*/ 1588565 w 4779369"/>
              <a:gd name="connsiteY30-980" fmla="*/ 3712718 h 4714030"/>
              <a:gd name="connsiteX31-981" fmla="*/ 1634920 w 4779369"/>
              <a:gd name="connsiteY31-982" fmla="*/ 3663870 h 4714030"/>
              <a:gd name="connsiteX32-983" fmla="*/ 1645376 w 4779369"/>
              <a:gd name="connsiteY32-984" fmla="*/ 3640232 h 4714030"/>
              <a:gd name="connsiteX33-985" fmla="*/ 1654346 w 4779369"/>
              <a:gd name="connsiteY33-986" fmla="*/ 3358982 h 4714030"/>
              <a:gd name="connsiteX34-987" fmla="*/ 1557620 w 4779369"/>
              <a:gd name="connsiteY34-988" fmla="*/ 3167736 h 4714030"/>
              <a:gd name="connsiteX35-989" fmla="*/ 1536748 w 4779369"/>
              <a:gd name="connsiteY35-990" fmla="*/ 3145662 h 4714030"/>
              <a:gd name="connsiteX36-991" fmla="*/ 1489568 w 4779369"/>
              <a:gd name="connsiteY36-992" fmla="*/ 3145159 h 4714030"/>
              <a:gd name="connsiteX37-993" fmla="*/ 610434 w 4779369"/>
              <a:gd name="connsiteY37-994" fmla="*/ 2818009 h 4714030"/>
              <a:gd name="connsiteX38-995" fmla="*/ 329331 w 4779369"/>
              <a:gd name="connsiteY38-996" fmla="*/ 610434 h 4714030"/>
              <a:gd name="connsiteX39-997" fmla="*/ 2536907 w 4779369"/>
              <a:gd name="connsiteY39-998" fmla="*/ 329331 h 4714030"/>
              <a:gd name="connsiteX40-999" fmla="*/ 3068123 w 4779369"/>
              <a:gd name="connsiteY40-1000" fmla="*/ 1080399 h 4714030"/>
              <a:gd name="connsiteX41-1001" fmla="*/ 3127186 w 4779369"/>
              <a:gd name="connsiteY41-1002" fmla="*/ 1193698 h 4714030"/>
              <a:gd name="connsiteX42-1003" fmla="*/ 3336570 w 4779369"/>
              <a:gd name="connsiteY42-1004" fmla="*/ 1239409 h 4714030"/>
              <a:gd name="connsiteX43-1005" fmla="*/ 3545953 w 4779369"/>
              <a:gd name="connsiteY43-1006" fmla="*/ 1193698 h 4714030"/>
              <a:gd name="connsiteX44-1007" fmla="*/ 3667106 w 4779369"/>
              <a:gd name="connsiteY44-1008" fmla="*/ 1060681 h 4714030"/>
              <a:gd name="connsiteX45-1009" fmla="*/ 4538432 w 4779369"/>
              <a:gd name="connsiteY45-1010" fmla="*/ 949730 h 4714030"/>
              <a:gd name="connsiteX0-1011" fmla="*/ 4538432 w 4779369"/>
              <a:gd name="connsiteY0-1012" fmla="*/ 949730 h 4714030"/>
              <a:gd name="connsiteX1-1013" fmla="*/ 4649383 w 4779369"/>
              <a:gd name="connsiteY1-1014" fmla="*/ 1821057 h 4714030"/>
              <a:gd name="connsiteX2-1015" fmla="*/ 3778057 w 4779369"/>
              <a:gd name="connsiteY2-1016" fmla="*/ 1932008 h 4714030"/>
              <a:gd name="connsiteX3-1017" fmla="*/ 3686799 w 4779369"/>
              <a:gd name="connsiteY3-1018" fmla="*/ 1845408 h 4714030"/>
              <a:gd name="connsiteX4-1019" fmla="*/ 3606598 w 4779369"/>
              <a:gd name="connsiteY4-1020" fmla="*/ 1770199 h 4714030"/>
              <a:gd name="connsiteX5-1021" fmla="*/ 3336570 w 4779369"/>
              <a:gd name="connsiteY5-1022" fmla="*/ 1691032 h 4714030"/>
              <a:gd name="connsiteX6-1023" fmla="*/ 3192952 w 4779369"/>
              <a:gd name="connsiteY6-1024" fmla="*/ 1711872 h 4714030"/>
              <a:gd name="connsiteX7-1025" fmla="*/ 3126960 w 4779369"/>
              <a:gd name="connsiteY7-1026" fmla="*/ 1827523 h 4714030"/>
              <a:gd name="connsiteX8-1027" fmla="*/ 3048503 w 4779369"/>
              <a:gd name="connsiteY8-1028" fmla="*/ 2123573 h 4714030"/>
              <a:gd name="connsiteX9-1029" fmla="*/ 2997806 w 4779369"/>
              <a:gd name="connsiteY9-1030" fmla="*/ 2275931 h 4714030"/>
              <a:gd name="connsiteX10-1031" fmla="*/ 3162873 w 4779369"/>
              <a:gd name="connsiteY10-1032" fmla="*/ 2503824 h 4714030"/>
              <a:gd name="connsiteX11-1033" fmla="*/ 3356427 w 4779369"/>
              <a:gd name="connsiteY11-1034" fmla="*/ 2595846 h 4714030"/>
              <a:gd name="connsiteX12-1035" fmla="*/ 3454240 w 4779369"/>
              <a:gd name="connsiteY12-1036" fmla="*/ 2587267 h 4714030"/>
              <a:gd name="connsiteX13-1037" fmla="*/ 4029121 w 4779369"/>
              <a:gd name="connsiteY13-1038" fmla="*/ 2685987 h 4714030"/>
              <a:gd name="connsiteX14-1039" fmla="*/ 4140072 w 4779369"/>
              <a:gd name="connsiteY14-1040" fmla="*/ 3557314 h 4714030"/>
              <a:gd name="connsiteX15-1041" fmla="*/ 3268745 w 4779369"/>
              <a:gd name="connsiteY15-1042" fmla="*/ 3668264 h 4714030"/>
              <a:gd name="connsiteX16-1043" fmla="*/ 3029106 w 4779369"/>
              <a:gd name="connsiteY16-1044" fmla="*/ 3136468 h 4714030"/>
              <a:gd name="connsiteX17-1045" fmla="*/ 3024015 w 4779369"/>
              <a:gd name="connsiteY17-1046" fmla="*/ 3025265 h 4714030"/>
              <a:gd name="connsiteX18-1047" fmla="*/ 2886424 w 4779369"/>
              <a:gd name="connsiteY18-1048" fmla="*/ 2860950 h 4714030"/>
              <a:gd name="connsiteX19-1049" fmla="*/ 2598603 w 4779369"/>
              <a:gd name="connsiteY19-1050" fmla="*/ 2768115 h 4714030"/>
              <a:gd name="connsiteX20-1051" fmla="*/ 2138389 w 4779369"/>
              <a:gd name="connsiteY20-1052" fmla="*/ 3042691 h 4714030"/>
              <a:gd name="connsiteX21-1053" fmla="*/ 2075740 w 4779369"/>
              <a:gd name="connsiteY21-1054" fmla="*/ 3101544 h 4714030"/>
              <a:gd name="connsiteX22-1055" fmla="*/ 2091557 w 4779369"/>
              <a:gd name="connsiteY22-1056" fmla="*/ 3245802 h 4714030"/>
              <a:gd name="connsiteX23-1057" fmla="*/ 2235869 w 4779369"/>
              <a:gd name="connsiteY23-1058" fmla="*/ 3487372 h 4714030"/>
              <a:gd name="connsiteX24-1059" fmla="*/ 2246040 w 4779369"/>
              <a:gd name="connsiteY24-1060" fmla="*/ 3495068 h 4714030"/>
              <a:gd name="connsiteX25-1061" fmla="*/ 2353186 w 4779369"/>
              <a:gd name="connsiteY25-1062" fmla="*/ 3535124 h 4714030"/>
              <a:gd name="connsiteX26-1063" fmla="*/ 2459892 w 4779369"/>
              <a:gd name="connsiteY26-1064" fmla="*/ 3601767 h 4714030"/>
              <a:gd name="connsiteX27-1065" fmla="*/ 2570842 w 4779369"/>
              <a:gd name="connsiteY27-1066" fmla="*/ 4473093 h 4714030"/>
              <a:gd name="connsiteX28-1067" fmla="*/ 1699516 w 4779369"/>
              <a:gd name="connsiteY28-1068" fmla="*/ 4584044 h 4714030"/>
              <a:gd name="connsiteX29-1069" fmla="*/ 1588565 w 4779369"/>
              <a:gd name="connsiteY29-1070" fmla="*/ 3712718 h 4714030"/>
              <a:gd name="connsiteX30-1071" fmla="*/ 1634920 w 4779369"/>
              <a:gd name="connsiteY30-1072" fmla="*/ 3663870 h 4714030"/>
              <a:gd name="connsiteX31-1073" fmla="*/ 1645376 w 4779369"/>
              <a:gd name="connsiteY31-1074" fmla="*/ 3640232 h 4714030"/>
              <a:gd name="connsiteX32-1075" fmla="*/ 1654346 w 4779369"/>
              <a:gd name="connsiteY32-1076" fmla="*/ 3358982 h 4714030"/>
              <a:gd name="connsiteX33-1077" fmla="*/ 1557620 w 4779369"/>
              <a:gd name="connsiteY33-1078" fmla="*/ 3167736 h 4714030"/>
              <a:gd name="connsiteX34-1079" fmla="*/ 1536748 w 4779369"/>
              <a:gd name="connsiteY34-1080" fmla="*/ 3145662 h 4714030"/>
              <a:gd name="connsiteX35-1081" fmla="*/ 1489568 w 4779369"/>
              <a:gd name="connsiteY35-1082" fmla="*/ 3145159 h 4714030"/>
              <a:gd name="connsiteX36-1083" fmla="*/ 610434 w 4779369"/>
              <a:gd name="connsiteY36-1084" fmla="*/ 2818009 h 4714030"/>
              <a:gd name="connsiteX37-1085" fmla="*/ 329331 w 4779369"/>
              <a:gd name="connsiteY37-1086" fmla="*/ 610434 h 4714030"/>
              <a:gd name="connsiteX38-1087" fmla="*/ 2536907 w 4779369"/>
              <a:gd name="connsiteY38-1088" fmla="*/ 329331 h 4714030"/>
              <a:gd name="connsiteX39-1089" fmla="*/ 3068123 w 4779369"/>
              <a:gd name="connsiteY39-1090" fmla="*/ 1080399 h 4714030"/>
              <a:gd name="connsiteX40-1091" fmla="*/ 3127186 w 4779369"/>
              <a:gd name="connsiteY40-1092" fmla="*/ 1193698 h 4714030"/>
              <a:gd name="connsiteX41-1093" fmla="*/ 3336570 w 4779369"/>
              <a:gd name="connsiteY41-1094" fmla="*/ 1239409 h 4714030"/>
              <a:gd name="connsiteX42-1095" fmla="*/ 3545953 w 4779369"/>
              <a:gd name="connsiteY42-1096" fmla="*/ 1193698 h 4714030"/>
              <a:gd name="connsiteX43-1097" fmla="*/ 3667106 w 4779369"/>
              <a:gd name="connsiteY43-1098" fmla="*/ 1060681 h 4714030"/>
              <a:gd name="connsiteX44-1099" fmla="*/ 4538432 w 4779369"/>
              <a:gd name="connsiteY44-1100" fmla="*/ 949730 h 4714030"/>
              <a:gd name="connsiteX0-1101" fmla="*/ 4538432 w 4779369"/>
              <a:gd name="connsiteY0-1102" fmla="*/ 949730 h 4714030"/>
              <a:gd name="connsiteX1-1103" fmla="*/ 4649383 w 4779369"/>
              <a:gd name="connsiteY1-1104" fmla="*/ 1821057 h 4714030"/>
              <a:gd name="connsiteX2-1105" fmla="*/ 3778057 w 4779369"/>
              <a:gd name="connsiteY2-1106" fmla="*/ 1932008 h 4714030"/>
              <a:gd name="connsiteX3-1107" fmla="*/ 3686799 w 4779369"/>
              <a:gd name="connsiteY3-1108" fmla="*/ 1845408 h 4714030"/>
              <a:gd name="connsiteX4-1109" fmla="*/ 3606598 w 4779369"/>
              <a:gd name="connsiteY4-1110" fmla="*/ 1770199 h 4714030"/>
              <a:gd name="connsiteX5-1111" fmla="*/ 3336570 w 4779369"/>
              <a:gd name="connsiteY5-1112" fmla="*/ 1691032 h 4714030"/>
              <a:gd name="connsiteX6-1113" fmla="*/ 3192952 w 4779369"/>
              <a:gd name="connsiteY6-1114" fmla="*/ 1711872 h 4714030"/>
              <a:gd name="connsiteX7-1115" fmla="*/ 3126960 w 4779369"/>
              <a:gd name="connsiteY7-1116" fmla="*/ 1827523 h 4714030"/>
              <a:gd name="connsiteX8-1117" fmla="*/ 3048503 w 4779369"/>
              <a:gd name="connsiteY8-1118" fmla="*/ 2123573 h 4714030"/>
              <a:gd name="connsiteX9-1119" fmla="*/ 2997806 w 4779369"/>
              <a:gd name="connsiteY9-1120" fmla="*/ 2275931 h 4714030"/>
              <a:gd name="connsiteX10-1121" fmla="*/ 3162873 w 4779369"/>
              <a:gd name="connsiteY10-1122" fmla="*/ 2503824 h 4714030"/>
              <a:gd name="connsiteX11-1123" fmla="*/ 3356427 w 4779369"/>
              <a:gd name="connsiteY11-1124" fmla="*/ 2595846 h 4714030"/>
              <a:gd name="connsiteX12-1125" fmla="*/ 3454240 w 4779369"/>
              <a:gd name="connsiteY12-1126" fmla="*/ 2587267 h 4714030"/>
              <a:gd name="connsiteX13-1127" fmla="*/ 4029121 w 4779369"/>
              <a:gd name="connsiteY13-1128" fmla="*/ 2685987 h 4714030"/>
              <a:gd name="connsiteX14-1129" fmla="*/ 4140072 w 4779369"/>
              <a:gd name="connsiteY14-1130" fmla="*/ 3557314 h 4714030"/>
              <a:gd name="connsiteX15-1131" fmla="*/ 3268745 w 4779369"/>
              <a:gd name="connsiteY15-1132" fmla="*/ 3668264 h 4714030"/>
              <a:gd name="connsiteX16-1133" fmla="*/ 3029106 w 4779369"/>
              <a:gd name="connsiteY16-1134" fmla="*/ 3136468 h 4714030"/>
              <a:gd name="connsiteX17-1135" fmla="*/ 3024015 w 4779369"/>
              <a:gd name="connsiteY17-1136" fmla="*/ 3025265 h 4714030"/>
              <a:gd name="connsiteX18-1137" fmla="*/ 2886424 w 4779369"/>
              <a:gd name="connsiteY18-1138" fmla="*/ 2860950 h 4714030"/>
              <a:gd name="connsiteX19-1139" fmla="*/ 2598603 w 4779369"/>
              <a:gd name="connsiteY19-1140" fmla="*/ 2768115 h 4714030"/>
              <a:gd name="connsiteX20-1141" fmla="*/ 2138389 w 4779369"/>
              <a:gd name="connsiteY20-1142" fmla="*/ 3042691 h 4714030"/>
              <a:gd name="connsiteX21-1143" fmla="*/ 2075740 w 4779369"/>
              <a:gd name="connsiteY21-1144" fmla="*/ 3101544 h 4714030"/>
              <a:gd name="connsiteX22-1145" fmla="*/ 2091557 w 4779369"/>
              <a:gd name="connsiteY22-1146" fmla="*/ 3245802 h 4714030"/>
              <a:gd name="connsiteX23-1147" fmla="*/ 2235869 w 4779369"/>
              <a:gd name="connsiteY23-1148" fmla="*/ 3487372 h 4714030"/>
              <a:gd name="connsiteX24-1149" fmla="*/ 2246040 w 4779369"/>
              <a:gd name="connsiteY24-1150" fmla="*/ 3495068 h 4714030"/>
              <a:gd name="connsiteX25-1151" fmla="*/ 2353186 w 4779369"/>
              <a:gd name="connsiteY25-1152" fmla="*/ 3535124 h 4714030"/>
              <a:gd name="connsiteX26-1153" fmla="*/ 2459892 w 4779369"/>
              <a:gd name="connsiteY26-1154" fmla="*/ 3601767 h 4714030"/>
              <a:gd name="connsiteX27-1155" fmla="*/ 2570842 w 4779369"/>
              <a:gd name="connsiteY27-1156" fmla="*/ 4473093 h 4714030"/>
              <a:gd name="connsiteX28-1157" fmla="*/ 1699516 w 4779369"/>
              <a:gd name="connsiteY28-1158" fmla="*/ 4584044 h 4714030"/>
              <a:gd name="connsiteX29-1159" fmla="*/ 1588565 w 4779369"/>
              <a:gd name="connsiteY29-1160" fmla="*/ 3712718 h 4714030"/>
              <a:gd name="connsiteX30-1161" fmla="*/ 1634920 w 4779369"/>
              <a:gd name="connsiteY30-1162" fmla="*/ 3663870 h 4714030"/>
              <a:gd name="connsiteX31-1163" fmla="*/ 1645376 w 4779369"/>
              <a:gd name="connsiteY31-1164" fmla="*/ 3640232 h 4714030"/>
              <a:gd name="connsiteX32-1165" fmla="*/ 1654346 w 4779369"/>
              <a:gd name="connsiteY32-1166" fmla="*/ 3358982 h 4714030"/>
              <a:gd name="connsiteX33-1167" fmla="*/ 1557620 w 4779369"/>
              <a:gd name="connsiteY33-1168" fmla="*/ 3167736 h 4714030"/>
              <a:gd name="connsiteX34-1169" fmla="*/ 1489568 w 4779369"/>
              <a:gd name="connsiteY34-1170" fmla="*/ 3145159 h 4714030"/>
              <a:gd name="connsiteX35-1171" fmla="*/ 610434 w 4779369"/>
              <a:gd name="connsiteY35-1172" fmla="*/ 2818009 h 4714030"/>
              <a:gd name="connsiteX36-1173" fmla="*/ 329331 w 4779369"/>
              <a:gd name="connsiteY36-1174" fmla="*/ 610434 h 4714030"/>
              <a:gd name="connsiteX37-1175" fmla="*/ 2536907 w 4779369"/>
              <a:gd name="connsiteY37-1176" fmla="*/ 329331 h 4714030"/>
              <a:gd name="connsiteX38-1177" fmla="*/ 3068123 w 4779369"/>
              <a:gd name="connsiteY38-1178" fmla="*/ 1080399 h 4714030"/>
              <a:gd name="connsiteX39-1179" fmla="*/ 3127186 w 4779369"/>
              <a:gd name="connsiteY39-1180" fmla="*/ 1193698 h 4714030"/>
              <a:gd name="connsiteX40-1181" fmla="*/ 3336570 w 4779369"/>
              <a:gd name="connsiteY40-1182" fmla="*/ 1239409 h 4714030"/>
              <a:gd name="connsiteX41-1183" fmla="*/ 3545953 w 4779369"/>
              <a:gd name="connsiteY41-1184" fmla="*/ 1193698 h 4714030"/>
              <a:gd name="connsiteX42-1185" fmla="*/ 3667106 w 4779369"/>
              <a:gd name="connsiteY42-1186" fmla="*/ 1060681 h 4714030"/>
              <a:gd name="connsiteX43-1187" fmla="*/ 4538432 w 4779369"/>
              <a:gd name="connsiteY43-1188" fmla="*/ 949730 h 4714030"/>
              <a:gd name="connsiteX0-1189" fmla="*/ 4538432 w 4779369"/>
              <a:gd name="connsiteY0-1190" fmla="*/ 949730 h 4714030"/>
              <a:gd name="connsiteX1-1191" fmla="*/ 4649383 w 4779369"/>
              <a:gd name="connsiteY1-1192" fmla="*/ 1821057 h 4714030"/>
              <a:gd name="connsiteX2-1193" fmla="*/ 3778057 w 4779369"/>
              <a:gd name="connsiteY2-1194" fmla="*/ 1932008 h 4714030"/>
              <a:gd name="connsiteX3-1195" fmla="*/ 3686799 w 4779369"/>
              <a:gd name="connsiteY3-1196" fmla="*/ 1845408 h 4714030"/>
              <a:gd name="connsiteX4-1197" fmla="*/ 3606598 w 4779369"/>
              <a:gd name="connsiteY4-1198" fmla="*/ 1770199 h 4714030"/>
              <a:gd name="connsiteX5-1199" fmla="*/ 3336570 w 4779369"/>
              <a:gd name="connsiteY5-1200" fmla="*/ 1691032 h 4714030"/>
              <a:gd name="connsiteX6-1201" fmla="*/ 3192952 w 4779369"/>
              <a:gd name="connsiteY6-1202" fmla="*/ 1711872 h 4714030"/>
              <a:gd name="connsiteX7-1203" fmla="*/ 3126960 w 4779369"/>
              <a:gd name="connsiteY7-1204" fmla="*/ 1827523 h 4714030"/>
              <a:gd name="connsiteX8-1205" fmla="*/ 3048503 w 4779369"/>
              <a:gd name="connsiteY8-1206" fmla="*/ 2123573 h 4714030"/>
              <a:gd name="connsiteX9-1207" fmla="*/ 2997806 w 4779369"/>
              <a:gd name="connsiteY9-1208" fmla="*/ 2275931 h 4714030"/>
              <a:gd name="connsiteX10-1209" fmla="*/ 3162873 w 4779369"/>
              <a:gd name="connsiteY10-1210" fmla="*/ 2503824 h 4714030"/>
              <a:gd name="connsiteX11-1211" fmla="*/ 3356427 w 4779369"/>
              <a:gd name="connsiteY11-1212" fmla="*/ 2595846 h 4714030"/>
              <a:gd name="connsiteX12-1213" fmla="*/ 3454240 w 4779369"/>
              <a:gd name="connsiteY12-1214" fmla="*/ 2587267 h 4714030"/>
              <a:gd name="connsiteX13-1215" fmla="*/ 4029121 w 4779369"/>
              <a:gd name="connsiteY13-1216" fmla="*/ 2685987 h 4714030"/>
              <a:gd name="connsiteX14-1217" fmla="*/ 4140072 w 4779369"/>
              <a:gd name="connsiteY14-1218" fmla="*/ 3557314 h 4714030"/>
              <a:gd name="connsiteX15-1219" fmla="*/ 3268745 w 4779369"/>
              <a:gd name="connsiteY15-1220" fmla="*/ 3668264 h 4714030"/>
              <a:gd name="connsiteX16-1221" fmla="*/ 3029106 w 4779369"/>
              <a:gd name="connsiteY16-1222" fmla="*/ 3136468 h 4714030"/>
              <a:gd name="connsiteX17-1223" fmla="*/ 3024015 w 4779369"/>
              <a:gd name="connsiteY17-1224" fmla="*/ 3025265 h 4714030"/>
              <a:gd name="connsiteX18-1225" fmla="*/ 2886424 w 4779369"/>
              <a:gd name="connsiteY18-1226" fmla="*/ 2860950 h 4714030"/>
              <a:gd name="connsiteX19-1227" fmla="*/ 2598603 w 4779369"/>
              <a:gd name="connsiteY19-1228" fmla="*/ 2768115 h 4714030"/>
              <a:gd name="connsiteX20-1229" fmla="*/ 2138389 w 4779369"/>
              <a:gd name="connsiteY20-1230" fmla="*/ 3042691 h 4714030"/>
              <a:gd name="connsiteX21-1231" fmla="*/ 2075740 w 4779369"/>
              <a:gd name="connsiteY21-1232" fmla="*/ 3101544 h 4714030"/>
              <a:gd name="connsiteX22-1233" fmla="*/ 2091557 w 4779369"/>
              <a:gd name="connsiteY22-1234" fmla="*/ 3245802 h 4714030"/>
              <a:gd name="connsiteX23-1235" fmla="*/ 2235869 w 4779369"/>
              <a:gd name="connsiteY23-1236" fmla="*/ 3487372 h 4714030"/>
              <a:gd name="connsiteX24-1237" fmla="*/ 2246040 w 4779369"/>
              <a:gd name="connsiteY24-1238" fmla="*/ 3495068 h 4714030"/>
              <a:gd name="connsiteX25-1239" fmla="*/ 2353186 w 4779369"/>
              <a:gd name="connsiteY25-1240" fmla="*/ 3535124 h 4714030"/>
              <a:gd name="connsiteX26-1241" fmla="*/ 2459892 w 4779369"/>
              <a:gd name="connsiteY26-1242" fmla="*/ 3601767 h 4714030"/>
              <a:gd name="connsiteX27-1243" fmla="*/ 2570842 w 4779369"/>
              <a:gd name="connsiteY27-1244" fmla="*/ 4473093 h 4714030"/>
              <a:gd name="connsiteX28-1245" fmla="*/ 1699516 w 4779369"/>
              <a:gd name="connsiteY28-1246" fmla="*/ 4584044 h 4714030"/>
              <a:gd name="connsiteX29-1247" fmla="*/ 1588565 w 4779369"/>
              <a:gd name="connsiteY29-1248" fmla="*/ 3712718 h 4714030"/>
              <a:gd name="connsiteX30-1249" fmla="*/ 1645376 w 4779369"/>
              <a:gd name="connsiteY30-1250" fmla="*/ 3640232 h 4714030"/>
              <a:gd name="connsiteX31-1251" fmla="*/ 1654346 w 4779369"/>
              <a:gd name="connsiteY31-1252" fmla="*/ 3358982 h 4714030"/>
              <a:gd name="connsiteX32-1253" fmla="*/ 1557620 w 4779369"/>
              <a:gd name="connsiteY32-1254" fmla="*/ 3167736 h 4714030"/>
              <a:gd name="connsiteX33-1255" fmla="*/ 1489568 w 4779369"/>
              <a:gd name="connsiteY33-1256" fmla="*/ 3145159 h 4714030"/>
              <a:gd name="connsiteX34-1257" fmla="*/ 610434 w 4779369"/>
              <a:gd name="connsiteY34-1258" fmla="*/ 2818009 h 4714030"/>
              <a:gd name="connsiteX35-1259" fmla="*/ 329331 w 4779369"/>
              <a:gd name="connsiteY35-1260" fmla="*/ 610434 h 4714030"/>
              <a:gd name="connsiteX36-1261" fmla="*/ 2536907 w 4779369"/>
              <a:gd name="connsiteY36-1262" fmla="*/ 329331 h 4714030"/>
              <a:gd name="connsiteX37-1263" fmla="*/ 3068123 w 4779369"/>
              <a:gd name="connsiteY37-1264" fmla="*/ 1080399 h 4714030"/>
              <a:gd name="connsiteX38-1265" fmla="*/ 3127186 w 4779369"/>
              <a:gd name="connsiteY38-1266" fmla="*/ 1193698 h 4714030"/>
              <a:gd name="connsiteX39-1267" fmla="*/ 3336570 w 4779369"/>
              <a:gd name="connsiteY39-1268" fmla="*/ 1239409 h 4714030"/>
              <a:gd name="connsiteX40-1269" fmla="*/ 3545953 w 4779369"/>
              <a:gd name="connsiteY40-1270" fmla="*/ 1193698 h 4714030"/>
              <a:gd name="connsiteX41-1271" fmla="*/ 3667106 w 4779369"/>
              <a:gd name="connsiteY41-1272" fmla="*/ 1060681 h 4714030"/>
              <a:gd name="connsiteX42-1273" fmla="*/ 4538432 w 4779369"/>
              <a:gd name="connsiteY42-1274" fmla="*/ 949730 h 4714030"/>
              <a:gd name="connsiteX0-1275" fmla="*/ 4538432 w 4779369"/>
              <a:gd name="connsiteY0-1276" fmla="*/ 949730 h 4714030"/>
              <a:gd name="connsiteX1-1277" fmla="*/ 4649383 w 4779369"/>
              <a:gd name="connsiteY1-1278" fmla="*/ 1821057 h 4714030"/>
              <a:gd name="connsiteX2-1279" fmla="*/ 3778057 w 4779369"/>
              <a:gd name="connsiteY2-1280" fmla="*/ 1932008 h 4714030"/>
              <a:gd name="connsiteX3-1281" fmla="*/ 3686799 w 4779369"/>
              <a:gd name="connsiteY3-1282" fmla="*/ 1845408 h 4714030"/>
              <a:gd name="connsiteX4-1283" fmla="*/ 3606598 w 4779369"/>
              <a:gd name="connsiteY4-1284" fmla="*/ 1770199 h 4714030"/>
              <a:gd name="connsiteX5-1285" fmla="*/ 3336570 w 4779369"/>
              <a:gd name="connsiteY5-1286" fmla="*/ 1691032 h 4714030"/>
              <a:gd name="connsiteX6-1287" fmla="*/ 3192952 w 4779369"/>
              <a:gd name="connsiteY6-1288" fmla="*/ 1711872 h 4714030"/>
              <a:gd name="connsiteX7-1289" fmla="*/ 3126960 w 4779369"/>
              <a:gd name="connsiteY7-1290" fmla="*/ 1827523 h 4714030"/>
              <a:gd name="connsiteX8-1291" fmla="*/ 3048503 w 4779369"/>
              <a:gd name="connsiteY8-1292" fmla="*/ 2123573 h 4714030"/>
              <a:gd name="connsiteX9-1293" fmla="*/ 2997806 w 4779369"/>
              <a:gd name="connsiteY9-1294" fmla="*/ 2275931 h 4714030"/>
              <a:gd name="connsiteX10-1295" fmla="*/ 3162873 w 4779369"/>
              <a:gd name="connsiteY10-1296" fmla="*/ 2503824 h 4714030"/>
              <a:gd name="connsiteX11-1297" fmla="*/ 3356427 w 4779369"/>
              <a:gd name="connsiteY11-1298" fmla="*/ 2595846 h 4714030"/>
              <a:gd name="connsiteX12-1299" fmla="*/ 3454240 w 4779369"/>
              <a:gd name="connsiteY12-1300" fmla="*/ 2587267 h 4714030"/>
              <a:gd name="connsiteX13-1301" fmla="*/ 4029121 w 4779369"/>
              <a:gd name="connsiteY13-1302" fmla="*/ 2685987 h 4714030"/>
              <a:gd name="connsiteX14-1303" fmla="*/ 4140072 w 4779369"/>
              <a:gd name="connsiteY14-1304" fmla="*/ 3557314 h 4714030"/>
              <a:gd name="connsiteX15-1305" fmla="*/ 3268745 w 4779369"/>
              <a:gd name="connsiteY15-1306" fmla="*/ 3668264 h 4714030"/>
              <a:gd name="connsiteX16-1307" fmla="*/ 3029106 w 4779369"/>
              <a:gd name="connsiteY16-1308" fmla="*/ 3136468 h 4714030"/>
              <a:gd name="connsiteX17-1309" fmla="*/ 3024015 w 4779369"/>
              <a:gd name="connsiteY17-1310" fmla="*/ 3025265 h 4714030"/>
              <a:gd name="connsiteX18-1311" fmla="*/ 2886424 w 4779369"/>
              <a:gd name="connsiteY18-1312" fmla="*/ 2860950 h 4714030"/>
              <a:gd name="connsiteX19-1313" fmla="*/ 2598603 w 4779369"/>
              <a:gd name="connsiteY19-1314" fmla="*/ 2768115 h 4714030"/>
              <a:gd name="connsiteX20-1315" fmla="*/ 2138389 w 4779369"/>
              <a:gd name="connsiteY20-1316" fmla="*/ 3042691 h 4714030"/>
              <a:gd name="connsiteX21-1317" fmla="*/ 2075740 w 4779369"/>
              <a:gd name="connsiteY21-1318" fmla="*/ 3101544 h 4714030"/>
              <a:gd name="connsiteX22-1319" fmla="*/ 2091557 w 4779369"/>
              <a:gd name="connsiteY22-1320" fmla="*/ 3245802 h 4714030"/>
              <a:gd name="connsiteX23-1321" fmla="*/ 2235869 w 4779369"/>
              <a:gd name="connsiteY23-1322" fmla="*/ 3487372 h 4714030"/>
              <a:gd name="connsiteX24-1323" fmla="*/ 2353186 w 4779369"/>
              <a:gd name="connsiteY24-1324" fmla="*/ 3535124 h 4714030"/>
              <a:gd name="connsiteX25-1325" fmla="*/ 2459892 w 4779369"/>
              <a:gd name="connsiteY25-1326" fmla="*/ 3601767 h 4714030"/>
              <a:gd name="connsiteX26-1327" fmla="*/ 2570842 w 4779369"/>
              <a:gd name="connsiteY26-1328" fmla="*/ 4473093 h 4714030"/>
              <a:gd name="connsiteX27-1329" fmla="*/ 1699516 w 4779369"/>
              <a:gd name="connsiteY27-1330" fmla="*/ 4584044 h 4714030"/>
              <a:gd name="connsiteX28-1331" fmla="*/ 1588565 w 4779369"/>
              <a:gd name="connsiteY28-1332" fmla="*/ 3712718 h 4714030"/>
              <a:gd name="connsiteX29-1333" fmla="*/ 1645376 w 4779369"/>
              <a:gd name="connsiteY29-1334" fmla="*/ 3640232 h 4714030"/>
              <a:gd name="connsiteX30-1335" fmla="*/ 1654346 w 4779369"/>
              <a:gd name="connsiteY30-1336" fmla="*/ 3358982 h 4714030"/>
              <a:gd name="connsiteX31-1337" fmla="*/ 1557620 w 4779369"/>
              <a:gd name="connsiteY31-1338" fmla="*/ 3167736 h 4714030"/>
              <a:gd name="connsiteX32-1339" fmla="*/ 1489568 w 4779369"/>
              <a:gd name="connsiteY32-1340" fmla="*/ 3145159 h 4714030"/>
              <a:gd name="connsiteX33-1341" fmla="*/ 610434 w 4779369"/>
              <a:gd name="connsiteY33-1342" fmla="*/ 2818009 h 4714030"/>
              <a:gd name="connsiteX34-1343" fmla="*/ 329331 w 4779369"/>
              <a:gd name="connsiteY34-1344" fmla="*/ 610434 h 4714030"/>
              <a:gd name="connsiteX35-1345" fmla="*/ 2536907 w 4779369"/>
              <a:gd name="connsiteY35-1346" fmla="*/ 329331 h 4714030"/>
              <a:gd name="connsiteX36-1347" fmla="*/ 3068123 w 4779369"/>
              <a:gd name="connsiteY36-1348" fmla="*/ 1080399 h 4714030"/>
              <a:gd name="connsiteX37-1349" fmla="*/ 3127186 w 4779369"/>
              <a:gd name="connsiteY37-1350" fmla="*/ 1193698 h 4714030"/>
              <a:gd name="connsiteX38-1351" fmla="*/ 3336570 w 4779369"/>
              <a:gd name="connsiteY38-1352" fmla="*/ 1239409 h 4714030"/>
              <a:gd name="connsiteX39-1353" fmla="*/ 3545953 w 4779369"/>
              <a:gd name="connsiteY39-1354" fmla="*/ 1193698 h 4714030"/>
              <a:gd name="connsiteX40-1355" fmla="*/ 3667106 w 4779369"/>
              <a:gd name="connsiteY40-1356" fmla="*/ 1060681 h 4714030"/>
              <a:gd name="connsiteX41-1357" fmla="*/ 4538432 w 4779369"/>
              <a:gd name="connsiteY41-1358" fmla="*/ 949730 h 4714030"/>
              <a:gd name="connsiteX0-1359" fmla="*/ 4538432 w 4779369"/>
              <a:gd name="connsiteY0-1360" fmla="*/ 949730 h 4714030"/>
              <a:gd name="connsiteX1-1361" fmla="*/ 4649383 w 4779369"/>
              <a:gd name="connsiteY1-1362" fmla="*/ 1821057 h 4714030"/>
              <a:gd name="connsiteX2-1363" fmla="*/ 3778057 w 4779369"/>
              <a:gd name="connsiteY2-1364" fmla="*/ 1932008 h 4714030"/>
              <a:gd name="connsiteX3-1365" fmla="*/ 3686799 w 4779369"/>
              <a:gd name="connsiteY3-1366" fmla="*/ 1845408 h 4714030"/>
              <a:gd name="connsiteX4-1367" fmla="*/ 3606598 w 4779369"/>
              <a:gd name="connsiteY4-1368" fmla="*/ 1770199 h 4714030"/>
              <a:gd name="connsiteX5-1369" fmla="*/ 3336570 w 4779369"/>
              <a:gd name="connsiteY5-1370" fmla="*/ 1691032 h 4714030"/>
              <a:gd name="connsiteX6-1371" fmla="*/ 3192952 w 4779369"/>
              <a:gd name="connsiteY6-1372" fmla="*/ 1711872 h 4714030"/>
              <a:gd name="connsiteX7-1373" fmla="*/ 3126960 w 4779369"/>
              <a:gd name="connsiteY7-1374" fmla="*/ 1827523 h 4714030"/>
              <a:gd name="connsiteX8-1375" fmla="*/ 3048503 w 4779369"/>
              <a:gd name="connsiteY8-1376" fmla="*/ 2123573 h 4714030"/>
              <a:gd name="connsiteX9-1377" fmla="*/ 2997806 w 4779369"/>
              <a:gd name="connsiteY9-1378" fmla="*/ 2275931 h 4714030"/>
              <a:gd name="connsiteX10-1379" fmla="*/ 3162873 w 4779369"/>
              <a:gd name="connsiteY10-1380" fmla="*/ 2503824 h 4714030"/>
              <a:gd name="connsiteX11-1381" fmla="*/ 3356427 w 4779369"/>
              <a:gd name="connsiteY11-1382" fmla="*/ 2595846 h 4714030"/>
              <a:gd name="connsiteX12-1383" fmla="*/ 3454240 w 4779369"/>
              <a:gd name="connsiteY12-1384" fmla="*/ 2587267 h 4714030"/>
              <a:gd name="connsiteX13-1385" fmla="*/ 4029121 w 4779369"/>
              <a:gd name="connsiteY13-1386" fmla="*/ 2685987 h 4714030"/>
              <a:gd name="connsiteX14-1387" fmla="*/ 4140072 w 4779369"/>
              <a:gd name="connsiteY14-1388" fmla="*/ 3557314 h 4714030"/>
              <a:gd name="connsiteX15-1389" fmla="*/ 3268745 w 4779369"/>
              <a:gd name="connsiteY15-1390" fmla="*/ 3668264 h 4714030"/>
              <a:gd name="connsiteX16-1391" fmla="*/ 3029106 w 4779369"/>
              <a:gd name="connsiteY16-1392" fmla="*/ 3136468 h 4714030"/>
              <a:gd name="connsiteX17-1393" fmla="*/ 3024015 w 4779369"/>
              <a:gd name="connsiteY17-1394" fmla="*/ 3025265 h 4714030"/>
              <a:gd name="connsiteX18-1395" fmla="*/ 2886424 w 4779369"/>
              <a:gd name="connsiteY18-1396" fmla="*/ 2860950 h 4714030"/>
              <a:gd name="connsiteX19-1397" fmla="*/ 2598603 w 4779369"/>
              <a:gd name="connsiteY19-1398" fmla="*/ 2768115 h 4714030"/>
              <a:gd name="connsiteX20-1399" fmla="*/ 2138389 w 4779369"/>
              <a:gd name="connsiteY20-1400" fmla="*/ 3042691 h 4714030"/>
              <a:gd name="connsiteX21-1401" fmla="*/ 2091557 w 4779369"/>
              <a:gd name="connsiteY21-1402" fmla="*/ 3245802 h 4714030"/>
              <a:gd name="connsiteX22-1403" fmla="*/ 2235869 w 4779369"/>
              <a:gd name="connsiteY22-1404" fmla="*/ 3487372 h 4714030"/>
              <a:gd name="connsiteX23-1405" fmla="*/ 2353186 w 4779369"/>
              <a:gd name="connsiteY23-1406" fmla="*/ 3535124 h 4714030"/>
              <a:gd name="connsiteX24-1407" fmla="*/ 2459892 w 4779369"/>
              <a:gd name="connsiteY24-1408" fmla="*/ 3601767 h 4714030"/>
              <a:gd name="connsiteX25-1409" fmla="*/ 2570842 w 4779369"/>
              <a:gd name="connsiteY25-1410" fmla="*/ 4473093 h 4714030"/>
              <a:gd name="connsiteX26-1411" fmla="*/ 1699516 w 4779369"/>
              <a:gd name="connsiteY26-1412" fmla="*/ 4584044 h 4714030"/>
              <a:gd name="connsiteX27-1413" fmla="*/ 1588565 w 4779369"/>
              <a:gd name="connsiteY27-1414" fmla="*/ 3712718 h 4714030"/>
              <a:gd name="connsiteX28-1415" fmla="*/ 1645376 w 4779369"/>
              <a:gd name="connsiteY28-1416" fmla="*/ 3640232 h 4714030"/>
              <a:gd name="connsiteX29-1417" fmla="*/ 1654346 w 4779369"/>
              <a:gd name="connsiteY29-1418" fmla="*/ 3358982 h 4714030"/>
              <a:gd name="connsiteX30-1419" fmla="*/ 1557620 w 4779369"/>
              <a:gd name="connsiteY30-1420" fmla="*/ 3167736 h 4714030"/>
              <a:gd name="connsiteX31-1421" fmla="*/ 1489568 w 4779369"/>
              <a:gd name="connsiteY31-1422" fmla="*/ 3145159 h 4714030"/>
              <a:gd name="connsiteX32-1423" fmla="*/ 610434 w 4779369"/>
              <a:gd name="connsiteY32-1424" fmla="*/ 2818009 h 4714030"/>
              <a:gd name="connsiteX33-1425" fmla="*/ 329331 w 4779369"/>
              <a:gd name="connsiteY33-1426" fmla="*/ 610434 h 4714030"/>
              <a:gd name="connsiteX34-1427" fmla="*/ 2536907 w 4779369"/>
              <a:gd name="connsiteY34-1428" fmla="*/ 329331 h 4714030"/>
              <a:gd name="connsiteX35-1429" fmla="*/ 3068123 w 4779369"/>
              <a:gd name="connsiteY35-1430" fmla="*/ 1080399 h 4714030"/>
              <a:gd name="connsiteX36-1431" fmla="*/ 3127186 w 4779369"/>
              <a:gd name="connsiteY36-1432" fmla="*/ 1193698 h 4714030"/>
              <a:gd name="connsiteX37-1433" fmla="*/ 3336570 w 4779369"/>
              <a:gd name="connsiteY37-1434" fmla="*/ 1239409 h 4714030"/>
              <a:gd name="connsiteX38-1435" fmla="*/ 3545953 w 4779369"/>
              <a:gd name="connsiteY38-1436" fmla="*/ 1193698 h 4714030"/>
              <a:gd name="connsiteX39-1437" fmla="*/ 3667106 w 4779369"/>
              <a:gd name="connsiteY39-1438" fmla="*/ 1060681 h 4714030"/>
              <a:gd name="connsiteX40-1439" fmla="*/ 4538432 w 4779369"/>
              <a:gd name="connsiteY40-1440" fmla="*/ 949730 h 4714030"/>
              <a:gd name="connsiteX0-1441" fmla="*/ 4538432 w 4779369"/>
              <a:gd name="connsiteY0-1442" fmla="*/ 949730 h 4714030"/>
              <a:gd name="connsiteX1-1443" fmla="*/ 4649383 w 4779369"/>
              <a:gd name="connsiteY1-1444" fmla="*/ 1821057 h 4714030"/>
              <a:gd name="connsiteX2-1445" fmla="*/ 3778057 w 4779369"/>
              <a:gd name="connsiteY2-1446" fmla="*/ 1932008 h 4714030"/>
              <a:gd name="connsiteX3-1447" fmla="*/ 3686799 w 4779369"/>
              <a:gd name="connsiteY3-1448" fmla="*/ 1845408 h 4714030"/>
              <a:gd name="connsiteX4-1449" fmla="*/ 3606598 w 4779369"/>
              <a:gd name="connsiteY4-1450" fmla="*/ 1770199 h 4714030"/>
              <a:gd name="connsiteX5-1451" fmla="*/ 3336570 w 4779369"/>
              <a:gd name="connsiteY5-1452" fmla="*/ 1691032 h 4714030"/>
              <a:gd name="connsiteX6-1453" fmla="*/ 3192952 w 4779369"/>
              <a:gd name="connsiteY6-1454" fmla="*/ 1711872 h 4714030"/>
              <a:gd name="connsiteX7-1455" fmla="*/ 3126960 w 4779369"/>
              <a:gd name="connsiteY7-1456" fmla="*/ 1827523 h 4714030"/>
              <a:gd name="connsiteX8-1457" fmla="*/ 3048503 w 4779369"/>
              <a:gd name="connsiteY8-1458" fmla="*/ 2123573 h 4714030"/>
              <a:gd name="connsiteX9-1459" fmla="*/ 2997806 w 4779369"/>
              <a:gd name="connsiteY9-1460" fmla="*/ 2275931 h 4714030"/>
              <a:gd name="connsiteX10-1461" fmla="*/ 3162873 w 4779369"/>
              <a:gd name="connsiteY10-1462" fmla="*/ 2503824 h 4714030"/>
              <a:gd name="connsiteX11-1463" fmla="*/ 3356427 w 4779369"/>
              <a:gd name="connsiteY11-1464" fmla="*/ 2595846 h 4714030"/>
              <a:gd name="connsiteX12-1465" fmla="*/ 3454240 w 4779369"/>
              <a:gd name="connsiteY12-1466" fmla="*/ 2587267 h 4714030"/>
              <a:gd name="connsiteX13-1467" fmla="*/ 4029121 w 4779369"/>
              <a:gd name="connsiteY13-1468" fmla="*/ 2685987 h 4714030"/>
              <a:gd name="connsiteX14-1469" fmla="*/ 4140072 w 4779369"/>
              <a:gd name="connsiteY14-1470" fmla="*/ 3557314 h 4714030"/>
              <a:gd name="connsiteX15-1471" fmla="*/ 3268745 w 4779369"/>
              <a:gd name="connsiteY15-1472" fmla="*/ 3668264 h 4714030"/>
              <a:gd name="connsiteX16-1473" fmla="*/ 3029106 w 4779369"/>
              <a:gd name="connsiteY16-1474" fmla="*/ 3136468 h 4714030"/>
              <a:gd name="connsiteX17-1475" fmla="*/ 3024015 w 4779369"/>
              <a:gd name="connsiteY17-1476" fmla="*/ 3025265 h 4714030"/>
              <a:gd name="connsiteX18-1477" fmla="*/ 2886424 w 4779369"/>
              <a:gd name="connsiteY18-1478" fmla="*/ 2860950 h 4714030"/>
              <a:gd name="connsiteX19-1479" fmla="*/ 2598603 w 4779369"/>
              <a:gd name="connsiteY19-1480" fmla="*/ 2768115 h 4714030"/>
              <a:gd name="connsiteX20-1481" fmla="*/ 2138389 w 4779369"/>
              <a:gd name="connsiteY20-1482" fmla="*/ 3042691 h 4714030"/>
              <a:gd name="connsiteX21-1483" fmla="*/ 2091557 w 4779369"/>
              <a:gd name="connsiteY21-1484" fmla="*/ 3245802 h 4714030"/>
              <a:gd name="connsiteX22-1485" fmla="*/ 2235869 w 4779369"/>
              <a:gd name="connsiteY22-1486" fmla="*/ 3487372 h 4714030"/>
              <a:gd name="connsiteX23-1487" fmla="*/ 2353186 w 4779369"/>
              <a:gd name="connsiteY23-1488" fmla="*/ 3535124 h 4714030"/>
              <a:gd name="connsiteX24-1489" fmla="*/ 2459892 w 4779369"/>
              <a:gd name="connsiteY24-1490" fmla="*/ 3601767 h 4714030"/>
              <a:gd name="connsiteX25-1491" fmla="*/ 2570842 w 4779369"/>
              <a:gd name="connsiteY25-1492" fmla="*/ 4473093 h 4714030"/>
              <a:gd name="connsiteX26-1493" fmla="*/ 1699516 w 4779369"/>
              <a:gd name="connsiteY26-1494" fmla="*/ 4584044 h 4714030"/>
              <a:gd name="connsiteX27-1495" fmla="*/ 1588565 w 4779369"/>
              <a:gd name="connsiteY27-1496" fmla="*/ 3712718 h 4714030"/>
              <a:gd name="connsiteX28-1497" fmla="*/ 1645376 w 4779369"/>
              <a:gd name="connsiteY28-1498" fmla="*/ 3640232 h 4714030"/>
              <a:gd name="connsiteX29-1499" fmla="*/ 1654346 w 4779369"/>
              <a:gd name="connsiteY29-1500" fmla="*/ 3358982 h 4714030"/>
              <a:gd name="connsiteX30-1501" fmla="*/ 1557620 w 4779369"/>
              <a:gd name="connsiteY30-1502" fmla="*/ 3167736 h 4714030"/>
              <a:gd name="connsiteX31-1503" fmla="*/ 1489568 w 4779369"/>
              <a:gd name="connsiteY31-1504" fmla="*/ 3145159 h 4714030"/>
              <a:gd name="connsiteX32-1505" fmla="*/ 610434 w 4779369"/>
              <a:gd name="connsiteY32-1506" fmla="*/ 2818009 h 4714030"/>
              <a:gd name="connsiteX33-1507" fmla="*/ 329331 w 4779369"/>
              <a:gd name="connsiteY33-1508" fmla="*/ 610434 h 4714030"/>
              <a:gd name="connsiteX34-1509" fmla="*/ 2536907 w 4779369"/>
              <a:gd name="connsiteY34-1510" fmla="*/ 329331 h 4714030"/>
              <a:gd name="connsiteX35-1511" fmla="*/ 3068123 w 4779369"/>
              <a:gd name="connsiteY35-1512" fmla="*/ 1080399 h 4714030"/>
              <a:gd name="connsiteX36-1513" fmla="*/ 3127186 w 4779369"/>
              <a:gd name="connsiteY36-1514" fmla="*/ 1193698 h 4714030"/>
              <a:gd name="connsiteX37-1515" fmla="*/ 3336570 w 4779369"/>
              <a:gd name="connsiteY37-1516" fmla="*/ 1239409 h 4714030"/>
              <a:gd name="connsiteX38-1517" fmla="*/ 3545953 w 4779369"/>
              <a:gd name="connsiteY38-1518" fmla="*/ 1193698 h 4714030"/>
              <a:gd name="connsiteX39-1519" fmla="*/ 3667106 w 4779369"/>
              <a:gd name="connsiteY39-1520" fmla="*/ 1060681 h 4714030"/>
              <a:gd name="connsiteX40-1521" fmla="*/ 4538432 w 4779369"/>
              <a:gd name="connsiteY40-1522" fmla="*/ 949730 h 4714030"/>
              <a:gd name="connsiteX0-1523" fmla="*/ 4538432 w 4779369"/>
              <a:gd name="connsiteY0-1524" fmla="*/ 949730 h 4714030"/>
              <a:gd name="connsiteX1-1525" fmla="*/ 4649383 w 4779369"/>
              <a:gd name="connsiteY1-1526" fmla="*/ 1821057 h 4714030"/>
              <a:gd name="connsiteX2-1527" fmla="*/ 3778057 w 4779369"/>
              <a:gd name="connsiteY2-1528" fmla="*/ 1932008 h 4714030"/>
              <a:gd name="connsiteX3-1529" fmla="*/ 3686799 w 4779369"/>
              <a:gd name="connsiteY3-1530" fmla="*/ 1845408 h 4714030"/>
              <a:gd name="connsiteX4-1531" fmla="*/ 3606598 w 4779369"/>
              <a:gd name="connsiteY4-1532" fmla="*/ 1770199 h 4714030"/>
              <a:gd name="connsiteX5-1533" fmla="*/ 3336570 w 4779369"/>
              <a:gd name="connsiteY5-1534" fmla="*/ 1691032 h 4714030"/>
              <a:gd name="connsiteX6-1535" fmla="*/ 3192952 w 4779369"/>
              <a:gd name="connsiteY6-1536" fmla="*/ 1711872 h 4714030"/>
              <a:gd name="connsiteX7-1537" fmla="*/ 3126960 w 4779369"/>
              <a:gd name="connsiteY7-1538" fmla="*/ 1827523 h 4714030"/>
              <a:gd name="connsiteX8-1539" fmla="*/ 3048503 w 4779369"/>
              <a:gd name="connsiteY8-1540" fmla="*/ 2123573 h 4714030"/>
              <a:gd name="connsiteX9-1541" fmla="*/ 2997806 w 4779369"/>
              <a:gd name="connsiteY9-1542" fmla="*/ 2275931 h 4714030"/>
              <a:gd name="connsiteX10-1543" fmla="*/ 3162873 w 4779369"/>
              <a:gd name="connsiteY10-1544" fmla="*/ 2503824 h 4714030"/>
              <a:gd name="connsiteX11-1545" fmla="*/ 3356427 w 4779369"/>
              <a:gd name="connsiteY11-1546" fmla="*/ 2595846 h 4714030"/>
              <a:gd name="connsiteX12-1547" fmla="*/ 3454240 w 4779369"/>
              <a:gd name="connsiteY12-1548" fmla="*/ 2587267 h 4714030"/>
              <a:gd name="connsiteX13-1549" fmla="*/ 4029121 w 4779369"/>
              <a:gd name="connsiteY13-1550" fmla="*/ 2685987 h 4714030"/>
              <a:gd name="connsiteX14-1551" fmla="*/ 4140072 w 4779369"/>
              <a:gd name="connsiteY14-1552" fmla="*/ 3557314 h 4714030"/>
              <a:gd name="connsiteX15-1553" fmla="*/ 3268745 w 4779369"/>
              <a:gd name="connsiteY15-1554" fmla="*/ 3668264 h 4714030"/>
              <a:gd name="connsiteX16-1555" fmla="*/ 3029106 w 4779369"/>
              <a:gd name="connsiteY16-1556" fmla="*/ 3136468 h 4714030"/>
              <a:gd name="connsiteX17-1557" fmla="*/ 3024015 w 4779369"/>
              <a:gd name="connsiteY17-1558" fmla="*/ 3025265 h 4714030"/>
              <a:gd name="connsiteX18-1559" fmla="*/ 2886424 w 4779369"/>
              <a:gd name="connsiteY18-1560" fmla="*/ 2860950 h 4714030"/>
              <a:gd name="connsiteX19-1561" fmla="*/ 2598603 w 4779369"/>
              <a:gd name="connsiteY19-1562" fmla="*/ 2768115 h 4714030"/>
              <a:gd name="connsiteX20-1563" fmla="*/ 2138389 w 4779369"/>
              <a:gd name="connsiteY20-1564" fmla="*/ 3042691 h 4714030"/>
              <a:gd name="connsiteX21-1565" fmla="*/ 2091557 w 4779369"/>
              <a:gd name="connsiteY21-1566" fmla="*/ 3245802 h 4714030"/>
              <a:gd name="connsiteX22-1567" fmla="*/ 2235869 w 4779369"/>
              <a:gd name="connsiteY22-1568" fmla="*/ 3487372 h 4714030"/>
              <a:gd name="connsiteX23-1569" fmla="*/ 2353186 w 4779369"/>
              <a:gd name="connsiteY23-1570" fmla="*/ 3535124 h 4714030"/>
              <a:gd name="connsiteX24-1571" fmla="*/ 2459892 w 4779369"/>
              <a:gd name="connsiteY24-1572" fmla="*/ 3601767 h 4714030"/>
              <a:gd name="connsiteX25-1573" fmla="*/ 2570842 w 4779369"/>
              <a:gd name="connsiteY25-1574" fmla="*/ 4473093 h 4714030"/>
              <a:gd name="connsiteX26-1575" fmla="*/ 1699516 w 4779369"/>
              <a:gd name="connsiteY26-1576" fmla="*/ 4584044 h 4714030"/>
              <a:gd name="connsiteX27-1577" fmla="*/ 1588565 w 4779369"/>
              <a:gd name="connsiteY27-1578" fmla="*/ 3712718 h 4714030"/>
              <a:gd name="connsiteX28-1579" fmla="*/ 1645376 w 4779369"/>
              <a:gd name="connsiteY28-1580" fmla="*/ 3640232 h 4714030"/>
              <a:gd name="connsiteX29-1581" fmla="*/ 1654346 w 4779369"/>
              <a:gd name="connsiteY29-1582" fmla="*/ 3358982 h 4714030"/>
              <a:gd name="connsiteX30-1583" fmla="*/ 1557620 w 4779369"/>
              <a:gd name="connsiteY30-1584" fmla="*/ 3167736 h 4714030"/>
              <a:gd name="connsiteX31-1585" fmla="*/ 1489568 w 4779369"/>
              <a:gd name="connsiteY31-1586" fmla="*/ 3145159 h 4714030"/>
              <a:gd name="connsiteX32-1587" fmla="*/ 610434 w 4779369"/>
              <a:gd name="connsiteY32-1588" fmla="*/ 2818009 h 4714030"/>
              <a:gd name="connsiteX33-1589" fmla="*/ 329331 w 4779369"/>
              <a:gd name="connsiteY33-1590" fmla="*/ 610434 h 4714030"/>
              <a:gd name="connsiteX34-1591" fmla="*/ 2536907 w 4779369"/>
              <a:gd name="connsiteY34-1592" fmla="*/ 329331 h 4714030"/>
              <a:gd name="connsiteX35-1593" fmla="*/ 3068123 w 4779369"/>
              <a:gd name="connsiteY35-1594" fmla="*/ 1080399 h 4714030"/>
              <a:gd name="connsiteX36-1595" fmla="*/ 3127186 w 4779369"/>
              <a:gd name="connsiteY36-1596" fmla="*/ 1193698 h 4714030"/>
              <a:gd name="connsiteX37-1597" fmla="*/ 3336570 w 4779369"/>
              <a:gd name="connsiteY37-1598" fmla="*/ 1239409 h 4714030"/>
              <a:gd name="connsiteX38-1599" fmla="*/ 3545953 w 4779369"/>
              <a:gd name="connsiteY38-1600" fmla="*/ 1193698 h 4714030"/>
              <a:gd name="connsiteX39-1601" fmla="*/ 3667106 w 4779369"/>
              <a:gd name="connsiteY39-1602" fmla="*/ 1060681 h 4714030"/>
              <a:gd name="connsiteX40-1603" fmla="*/ 4538432 w 4779369"/>
              <a:gd name="connsiteY40-1604" fmla="*/ 949730 h 471403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  <a:cxn ang="0">
                <a:pos x="connsiteX25-51" y="connsiteY25-52"/>
              </a:cxn>
              <a:cxn ang="0">
                <a:pos x="connsiteX26-53" y="connsiteY26-54"/>
              </a:cxn>
              <a:cxn ang="0">
                <a:pos x="connsiteX27-55" y="connsiteY27-56"/>
              </a:cxn>
              <a:cxn ang="0">
                <a:pos x="connsiteX28-57" y="connsiteY28-58"/>
              </a:cxn>
              <a:cxn ang="0">
                <a:pos x="connsiteX29-59" y="connsiteY29-60"/>
              </a:cxn>
              <a:cxn ang="0">
                <a:pos x="connsiteX30-61" y="connsiteY30-62"/>
              </a:cxn>
              <a:cxn ang="0">
                <a:pos x="connsiteX31-63" y="connsiteY31-64"/>
              </a:cxn>
              <a:cxn ang="0">
                <a:pos x="connsiteX32-65" y="connsiteY32-66"/>
              </a:cxn>
              <a:cxn ang="0">
                <a:pos x="connsiteX33-67" y="connsiteY33-68"/>
              </a:cxn>
              <a:cxn ang="0">
                <a:pos x="connsiteX34-69" y="connsiteY34-70"/>
              </a:cxn>
              <a:cxn ang="0">
                <a:pos x="connsiteX35-71" y="connsiteY35-72"/>
              </a:cxn>
              <a:cxn ang="0">
                <a:pos x="connsiteX36-73" y="connsiteY36-74"/>
              </a:cxn>
              <a:cxn ang="0">
                <a:pos x="connsiteX37-75" y="connsiteY37-76"/>
              </a:cxn>
              <a:cxn ang="0">
                <a:pos x="connsiteX38-77" y="connsiteY38-78"/>
              </a:cxn>
              <a:cxn ang="0">
                <a:pos x="connsiteX39-79" y="connsiteY39-80"/>
              </a:cxn>
              <a:cxn ang="0">
                <a:pos x="connsiteX40-81" y="connsiteY40-82"/>
              </a:cxn>
            </a:cxnLst>
            <a:rect l="l" t="t" r="r" b="b"/>
            <a:pathLst>
              <a:path w="4779369" h="4714030">
                <a:moveTo>
                  <a:pt x="4538432" y="949730"/>
                </a:moveTo>
                <a:cubicBezTo>
                  <a:pt x="4809681" y="1159702"/>
                  <a:pt x="4859355" y="1549808"/>
                  <a:pt x="4649383" y="1821057"/>
                </a:cubicBezTo>
                <a:cubicBezTo>
                  <a:pt x="4439411" y="2092305"/>
                  <a:pt x="4049305" y="2141980"/>
                  <a:pt x="3778057" y="1932008"/>
                </a:cubicBezTo>
                <a:cubicBezTo>
                  <a:pt x="3744150" y="1905761"/>
                  <a:pt x="3713707" y="1876700"/>
                  <a:pt x="3686799" y="1845408"/>
                </a:cubicBezTo>
                <a:lnTo>
                  <a:pt x="3606598" y="1770199"/>
                </a:lnTo>
                <a:cubicBezTo>
                  <a:pt x="3529516" y="1720217"/>
                  <a:pt x="3436594" y="1691032"/>
                  <a:pt x="3336570" y="1691032"/>
                </a:cubicBezTo>
                <a:cubicBezTo>
                  <a:pt x="3286557" y="1691032"/>
                  <a:pt x="3238321" y="1698329"/>
                  <a:pt x="3192952" y="1711872"/>
                </a:cubicBezTo>
                <a:lnTo>
                  <a:pt x="3126960" y="1827523"/>
                </a:lnTo>
                <a:cubicBezTo>
                  <a:pt x="3110678" y="1927706"/>
                  <a:pt x="3084589" y="2026882"/>
                  <a:pt x="3048503" y="2123573"/>
                </a:cubicBezTo>
                <a:lnTo>
                  <a:pt x="2997806" y="2275931"/>
                </a:lnTo>
                <a:cubicBezTo>
                  <a:pt x="3028163" y="2362638"/>
                  <a:pt x="3083778" y="2442597"/>
                  <a:pt x="3162873" y="2503824"/>
                </a:cubicBezTo>
                <a:cubicBezTo>
                  <a:pt x="3222195" y="2549745"/>
                  <a:pt x="3288407" y="2580238"/>
                  <a:pt x="3356427" y="2595846"/>
                </a:cubicBezTo>
                <a:lnTo>
                  <a:pt x="3454240" y="2587267"/>
                </a:lnTo>
                <a:cubicBezTo>
                  <a:pt x="3643632" y="2524946"/>
                  <a:pt x="3859590" y="2554754"/>
                  <a:pt x="4029121" y="2685987"/>
                </a:cubicBezTo>
                <a:cubicBezTo>
                  <a:pt x="4300370" y="2895959"/>
                  <a:pt x="4350044" y="3286065"/>
                  <a:pt x="4140072" y="3557314"/>
                </a:cubicBezTo>
                <a:cubicBezTo>
                  <a:pt x="3930100" y="3828562"/>
                  <a:pt x="3539994" y="3878237"/>
                  <a:pt x="3268745" y="3668264"/>
                </a:cubicBezTo>
                <a:cubicBezTo>
                  <a:pt x="3099214" y="3537032"/>
                  <a:pt x="3016237" y="3335435"/>
                  <a:pt x="3029106" y="3136468"/>
                </a:cubicBezTo>
                <a:lnTo>
                  <a:pt x="3024015" y="3025265"/>
                </a:lnTo>
                <a:cubicBezTo>
                  <a:pt x="2991859" y="2963328"/>
                  <a:pt x="2957326" y="2903808"/>
                  <a:pt x="2886424" y="2860950"/>
                </a:cubicBezTo>
                <a:cubicBezTo>
                  <a:pt x="2815522" y="2818092"/>
                  <a:pt x="2723276" y="2737825"/>
                  <a:pt x="2598603" y="2768115"/>
                </a:cubicBezTo>
                <a:cubicBezTo>
                  <a:pt x="2459863" y="2887416"/>
                  <a:pt x="2303815" y="2979278"/>
                  <a:pt x="2138389" y="3042691"/>
                </a:cubicBezTo>
                <a:cubicBezTo>
                  <a:pt x="2028027" y="3139434"/>
                  <a:pt x="2074124" y="3158542"/>
                  <a:pt x="2091557" y="3245802"/>
                </a:cubicBezTo>
                <a:cubicBezTo>
                  <a:pt x="2111153" y="3343888"/>
                  <a:pt x="2168165" y="3425277"/>
                  <a:pt x="2235869" y="3487372"/>
                </a:cubicBezTo>
                <a:lnTo>
                  <a:pt x="2353186" y="3535124"/>
                </a:lnTo>
                <a:cubicBezTo>
                  <a:pt x="2390222" y="3553331"/>
                  <a:pt x="2425986" y="3575521"/>
                  <a:pt x="2459892" y="3601767"/>
                </a:cubicBezTo>
                <a:cubicBezTo>
                  <a:pt x="2731140" y="3811739"/>
                  <a:pt x="2780815" y="4201845"/>
                  <a:pt x="2570842" y="4473093"/>
                </a:cubicBezTo>
                <a:cubicBezTo>
                  <a:pt x="2360870" y="4744342"/>
                  <a:pt x="1970764" y="4794016"/>
                  <a:pt x="1699516" y="4584044"/>
                </a:cubicBezTo>
                <a:cubicBezTo>
                  <a:pt x="1428267" y="4374072"/>
                  <a:pt x="1378593" y="3983966"/>
                  <a:pt x="1588565" y="3712718"/>
                </a:cubicBezTo>
                <a:lnTo>
                  <a:pt x="1645376" y="3640232"/>
                </a:lnTo>
                <a:cubicBezTo>
                  <a:pt x="1674446" y="3553085"/>
                  <a:pt x="1679412" y="3455814"/>
                  <a:pt x="1654346" y="3358982"/>
                </a:cubicBezTo>
                <a:cubicBezTo>
                  <a:pt x="1635545" y="3286357"/>
                  <a:pt x="1601854" y="3221714"/>
                  <a:pt x="1557620" y="3167736"/>
                </a:cubicBezTo>
                <a:lnTo>
                  <a:pt x="1489568" y="3145159"/>
                </a:lnTo>
                <a:cubicBezTo>
                  <a:pt x="1180724" y="3128904"/>
                  <a:pt x="873514" y="3021658"/>
                  <a:pt x="610434" y="2818009"/>
                </a:cubicBezTo>
                <a:cubicBezTo>
                  <a:pt x="-76796" y="2286029"/>
                  <a:pt x="-202649" y="1297663"/>
                  <a:pt x="329331" y="610434"/>
                </a:cubicBezTo>
                <a:cubicBezTo>
                  <a:pt x="861312" y="-76796"/>
                  <a:pt x="1849677" y="-202650"/>
                  <a:pt x="2536907" y="329331"/>
                </a:cubicBezTo>
                <a:cubicBezTo>
                  <a:pt x="2794618" y="528824"/>
                  <a:pt x="2973385" y="792496"/>
                  <a:pt x="3068123" y="1080399"/>
                </a:cubicBezTo>
                <a:lnTo>
                  <a:pt x="3127186" y="1193698"/>
                </a:lnTo>
                <a:cubicBezTo>
                  <a:pt x="3190528" y="1222992"/>
                  <a:pt x="3261551" y="1239409"/>
                  <a:pt x="3336570" y="1239409"/>
                </a:cubicBezTo>
                <a:cubicBezTo>
                  <a:pt x="3411588" y="1239409"/>
                  <a:pt x="3482611" y="1222992"/>
                  <a:pt x="3545953" y="1193698"/>
                </a:cubicBezTo>
                <a:lnTo>
                  <a:pt x="3667106" y="1060681"/>
                </a:lnTo>
                <a:cubicBezTo>
                  <a:pt x="3877078" y="789432"/>
                  <a:pt x="4267184" y="739758"/>
                  <a:pt x="4538432" y="94973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  <a:effectLst>
            <a:innerShdw blurRad="190500" dist="50800" dir="13500000">
              <a:prstClr val="black">
                <a:alpha val="42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50" tIns="45726" rIns="91450" bIns="45726" rtlCol="0" anchor="ctr">
            <a:noAutofit/>
          </a:bodyPr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grpSp>
        <p:nvGrpSpPr>
          <p:cNvPr id="89" name="组合 88"/>
          <p:cNvGrpSpPr/>
          <p:nvPr/>
        </p:nvGrpSpPr>
        <p:grpSpPr>
          <a:xfrm>
            <a:off x="1581824" y="2277481"/>
            <a:ext cx="2761602" cy="2762974"/>
            <a:chOff x="1689963" y="2421800"/>
            <a:chExt cx="2642282" cy="2642282"/>
          </a:xfrm>
        </p:grpSpPr>
        <p:sp>
          <p:nvSpPr>
            <p:cNvPr id="90" name="椭圆 89"/>
            <p:cNvSpPr/>
            <p:nvPr/>
          </p:nvSpPr>
          <p:spPr>
            <a:xfrm>
              <a:off x="1689963" y="2421800"/>
              <a:ext cx="2642282" cy="2642282"/>
            </a:xfrm>
            <a:prstGeom prst="ellipse">
              <a:avLst/>
            </a:prstGeom>
            <a:gradFill flip="none" rotWithShape="1">
              <a:gsLst>
                <a:gs pos="100000">
                  <a:srgbClr val="FFFFFF"/>
                </a:gs>
                <a:gs pos="0">
                  <a:srgbClr val="B8BBBC"/>
                </a:gs>
              </a:gsLst>
              <a:lin ang="5400000" scaled="1"/>
              <a:tileRect/>
            </a:gradFill>
            <a:ln w="44450">
              <a:gradFill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5400000" scaled="1"/>
              </a:gradFill>
            </a:ln>
            <a:effectLst>
              <a:outerShdw blurRad="152400" dist="38100" dir="2700000" algn="tl" rotWithShape="0">
                <a:prstClr val="black">
                  <a:alpha val="28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pic>
          <p:nvPicPr>
            <p:cNvPr id="91" name="图片 90" descr="D:\商务办公摄影图\新建文件夹 (2)\500555107.jpg500555107"/>
            <p:cNvPicPr>
              <a:picLocks noChangeAspect="1"/>
            </p:cNvPicPr>
            <p:nvPr/>
          </p:nvPicPr>
          <p:blipFill>
            <a:blip r:embed="rId4"/>
            <a:srcRect l="16775" r="16775"/>
            <a:stretch>
              <a:fillRect/>
            </a:stretch>
          </p:blipFill>
          <p:spPr>
            <a:xfrm>
              <a:off x="1894170" y="2645314"/>
              <a:ext cx="2238896" cy="2240646"/>
            </a:xfrm>
            <a:prstGeom prst="ellipse">
              <a:avLst/>
            </a:prstGeom>
            <a:effectLst>
              <a:innerShdw blurRad="114300">
                <a:prstClr val="black"/>
              </a:innerShdw>
            </a:effectLst>
          </p:spPr>
        </p:pic>
      </p:grpSp>
      <p:grpSp>
        <p:nvGrpSpPr>
          <p:cNvPr id="92" name="组合 91"/>
          <p:cNvGrpSpPr/>
          <p:nvPr/>
        </p:nvGrpSpPr>
        <p:grpSpPr>
          <a:xfrm>
            <a:off x="5561230" y="1462966"/>
            <a:ext cx="4794837" cy="1339615"/>
            <a:chOff x="5233132" y="1556744"/>
            <a:chExt cx="4794629" cy="1338892"/>
          </a:xfrm>
        </p:grpSpPr>
        <p:grpSp>
          <p:nvGrpSpPr>
            <p:cNvPr id="93" name="组合 92"/>
            <p:cNvGrpSpPr/>
            <p:nvPr/>
          </p:nvGrpSpPr>
          <p:grpSpPr>
            <a:xfrm>
              <a:off x="5442041" y="1556744"/>
              <a:ext cx="4585720" cy="1338892"/>
              <a:chOff x="5841004" y="1388597"/>
              <a:chExt cx="4585720" cy="1338892"/>
            </a:xfrm>
          </p:grpSpPr>
          <p:sp>
            <p:nvSpPr>
              <p:cNvPr id="95" name="MH_SubTitle_1"/>
              <p:cNvSpPr>
                <a:spLocks noChangeArrowheads="1"/>
              </p:cNvSpPr>
              <p:nvPr/>
            </p:nvSpPr>
            <p:spPr bwMode="auto">
              <a:xfrm flipH="1">
                <a:off x="5841004" y="1388597"/>
                <a:ext cx="2878965" cy="46012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2400" b="1" dirty="0">
                    <a:solidFill>
                      <a:srgbClr val="0070C0"/>
                    </a:solidFill>
                    <a:latin typeface="+mn-lt"/>
                    <a:ea typeface="+mn-ea"/>
                    <a:cs typeface="+mn-ea"/>
                    <a:sym typeface="+mn-lt"/>
                  </a:rPr>
                  <a:t>1</a:t>
                </a:r>
                <a:r>
                  <a:rPr lang="en-US" altLang="zh-CN" sz="2400" b="1" dirty="0">
                    <a:solidFill>
                      <a:srgbClr val="0070C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  <a:sym typeface="+mn-lt"/>
                  </a:rPr>
                  <a:t>.</a:t>
                </a:r>
                <a:r>
                  <a:rPr lang="en-US" altLang="zh-CN" sz="2000" b="1" dirty="0">
                    <a:solidFill>
                      <a:srgbClr val="0070C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  <a:sym typeface="+mn-lt"/>
                  </a:rPr>
                  <a:t>Send Us Your Idears</a:t>
                </a:r>
                <a:endParaRPr lang="en-US" altLang="zh-CN" sz="2000" b="1" dirty="0">
                  <a:solidFill>
                    <a:srgbClr val="0070C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+mn-lt"/>
                </a:endParaRPr>
              </a:p>
            </p:txBody>
          </p:sp>
          <p:sp>
            <p:nvSpPr>
              <p:cNvPr id="96" name="Rectangle 5"/>
              <p:cNvSpPr/>
              <p:nvPr/>
            </p:nvSpPr>
            <p:spPr bwMode="auto">
              <a:xfrm>
                <a:off x="5980703" y="1914981"/>
                <a:ext cx="4446021" cy="81250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 anchor="t"/>
              <a:lstStyle/>
              <a:p>
                <a:pPr>
                  <a:lnSpc>
                    <a:spcPct val="130000"/>
                  </a:lnSpc>
                </a:pPr>
                <a:r>
                  <a:rPr lang="zh-CN" altLang="en-US" sz="1800" dirty="0">
                    <a:latin typeface="Arial" panose="020B0604020202020204" pitchFamily="34" charset="0"/>
                    <a:ea typeface="+mn-ea"/>
                    <a:cs typeface="Arial" panose="020B0604020202020204" pitchFamily="34" charset="0"/>
                    <a:sym typeface="+mn-lt"/>
                  </a:rPr>
                  <a:t>It could be a logo</a:t>
                </a:r>
                <a:r>
                  <a:rPr lang="en-US" altLang="zh-CN" sz="1800" dirty="0">
                    <a:latin typeface="Arial" panose="020B0604020202020204" pitchFamily="34" charset="0"/>
                    <a:ea typeface="+mn-ea"/>
                    <a:cs typeface="Arial" panose="020B0604020202020204" pitchFamily="34" charset="0"/>
                    <a:sym typeface="+mn-lt"/>
                  </a:rPr>
                  <a:t>, </a:t>
                </a:r>
                <a:r>
                  <a:rPr lang="zh-CN" altLang="en-US" sz="1800" dirty="0">
                    <a:latin typeface="Arial" panose="020B0604020202020204" pitchFamily="34" charset="0"/>
                    <a:ea typeface="+mn-ea"/>
                    <a:cs typeface="Arial" panose="020B0604020202020204" pitchFamily="34" charset="0"/>
                    <a:sym typeface="+mn-lt"/>
                  </a:rPr>
                  <a:t>a picture, a sketch</a:t>
                </a:r>
                <a:r>
                  <a:rPr lang="en-US" altLang="zh-CN" sz="1800" dirty="0">
                    <a:latin typeface="Arial" panose="020B0604020202020204" pitchFamily="34" charset="0"/>
                    <a:ea typeface="+mn-ea"/>
                    <a:cs typeface="Arial" panose="020B0604020202020204" pitchFamily="34" charset="0"/>
                    <a:sym typeface="+mn-lt"/>
                  </a:rPr>
                  <a:t>...</a:t>
                </a:r>
                <a:endParaRPr lang="en-US" altLang="zh-CN" sz="1800" dirty="0"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+mn-lt"/>
                </a:endParaRPr>
              </a:p>
            </p:txBody>
          </p:sp>
        </p:grpSp>
        <p:cxnSp>
          <p:nvCxnSpPr>
            <p:cNvPr id="94" name="直接连接符 93"/>
            <p:cNvCxnSpPr/>
            <p:nvPr/>
          </p:nvCxnSpPr>
          <p:spPr>
            <a:xfrm>
              <a:off x="5233132" y="1985192"/>
              <a:ext cx="2966458" cy="0"/>
            </a:xfrm>
            <a:prstGeom prst="line">
              <a:avLst/>
            </a:prstGeom>
            <a:ln w="19050">
              <a:solidFill>
                <a:srgbClr val="0070C0"/>
              </a:solidFill>
              <a:prstDash val="sysDot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7" name="组合 96"/>
          <p:cNvGrpSpPr/>
          <p:nvPr/>
        </p:nvGrpSpPr>
        <p:grpSpPr>
          <a:xfrm>
            <a:off x="6235930" y="3119152"/>
            <a:ext cx="4696200" cy="1318755"/>
            <a:chOff x="5907805" y="3212034"/>
            <a:chExt cx="4695996" cy="1318042"/>
          </a:xfrm>
        </p:grpSpPr>
        <p:grpSp>
          <p:nvGrpSpPr>
            <p:cNvPr id="98" name="组合 97"/>
            <p:cNvGrpSpPr/>
            <p:nvPr/>
          </p:nvGrpSpPr>
          <p:grpSpPr>
            <a:xfrm>
              <a:off x="5931266" y="3212034"/>
              <a:ext cx="4672535" cy="1318042"/>
              <a:chOff x="5841004" y="2643475"/>
              <a:chExt cx="4672535" cy="1318042"/>
            </a:xfrm>
          </p:grpSpPr>
          <p:sp>
            <p:nvSpPr>
              <p:cNvPr id="100" name="MH_SubTitle_1"/>
              <p:cNvSpPr>
                <a:spLocks noChangeArrowheads="1"/>
              </p:cNvSpPr>
              <p:nvPr/>
            </p:nvSpPr>
            <p:spPr bwMode="auto">
              <a:xfrm flipH="1">
                <a:off x="5841004" y="2643475"/>
                <a:ext cx="4008581" cy="39856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2000" b="1" dirty="0">
                    <a:solidFill>
                      <a:srgbClr val="0070C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  <a:sym typeface="+mn-lt"/>
                  </a:rPr>
                  <a:t>2.Free Challenge Coins Artwork</a:t>
                </a:r>
                <a:endParaRPr lang="en-US" altLang="zh-CN" sz="2000" b="1" dirty="0">
                  <a:solidFill>
                    <a:srgbClr val="0070C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+mn-lt"/>
                </a:endParaRPr>
              </a:p>
            </p:txBody>
          </p:sp>
          <p:sp>
            <p:nvSpPr>
              <p:cNvPr id="101" name="Rectangle 5"/>
              <p:cNvSpPr/>
              <p:nvPr/>
            </p:nvSpPr>
            <p:spPr bwMode="auto">
              <a:xfrm>
                <a:off x="5980706" y="3149009"/>
                <a:ext cx="4532833" cy="81250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 anchor="t"/>
              <a:lstStyle/>
              <a:p>
                <a:pPr>
                  <a:lnSpc>
                    <a:spcPct val="130000"/>
                  </a:lnSpc>
                </a:pPr>
                <a:r>
                  <a:rPr lang="zh-CN" altLang="en-US" sz="1800" dirty="0">
                    <a:latin typeface="Arial" panose="020B0604020202020204" pitchFamily="34" charset="0"/>
                    <a:ea typeface="+mn-ea"/>
                    <a:cs typeface="Arial" panose="020B0604020202020204" pitchFamily="34" charset="0"/>
                    <a:sym typeface="+mn-lt"/>
                  </a:rPr>
                  <a:t>Our in-house team of designers will serve you for free.</a:t>
                </a:r>
                <a:endParaRPr lang="zh-CN" altLang="en-US" sz="1800" dirty="0"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+mn-lt"/>
                </a:endParaRPr>
              </a:p>
            </p:txBody>
          </p:sp>
        </p:grpSp>
        <p:cxnSp>
          <p:nvCxnSpPr>
            <p:cNvPr id="99" name="直接连接符 98"/>
            <p:cNvCxnSpPr/>
            <p:nvPr/>
          </p:nvCxnSpPr>
          <p:spPr>
            <a:xfrm>
              <a:off x="5907805" y="3669060"/>
              <a:ext cx="2966458" cy="0"/>
            </a:xfrm>
            <a:prstGeom prst="line">
              <a:avLst/>
            </a:prstGeom>
            <a:ln w="19050">
              <a:solidFill>
                <a:srgbClr val="0070C0"/>
              </a:solidFill>
              <a:prstDash val="sysDot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2" name="组合 101"/>
          <p:cNvGrpSpPr/>
          <p:nvPr/>
        </p:nvGrpSpPr>
        <p:grpSpPr>
          <a:xfrm>
            <a:off x="5525980" y="4720955"/>
            <a:ext cx="4817698" cy="1393994"/>
            <a:chOff x="5210272" y="4939293"/>
            <a:chExt cx="4817489" cy="1393240"/>
          </a:xfrm>
        </p:grpSpPr>
        <p:grpSp>
          <p:nvGrpSpPr>
            <p:cNvPr id="103" name="组合 102"/>
            <p:cNvGrpSpPr/>
            <p:nvPr/>
          </p:nvGrpSpPr>
          <p:grpSpPr>
            <a:xfrm>
              <a:off x="5302340" y="4939293"/>
              <a:ext cx="4725421" cy="1393240"/>
              <a:chOff x="5678803" y="4892574"/>
              <a:chExt cx="4725421" cy="1393240"/>
            </a:xfrm>
          </p:grpSpPr>
          <p:sp>
            <p:nvSpPr>
              <p:cNvPr id="105" name="MH_SubTitle_1"/>
              <p:cNvSpPr>
                <a:spLocks noChangeArrowheads="1"/>
              </p:cNvSpPr>
              <p:nvPr/>
            </p:nvSpPr>
            <p:spPr bwMode="auto">
              <a:xfrm flipH="1">
                <a:off x="5678803" y="4892574"/>
                <a:ext cx="4214312" cy="39856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2000" b="1" dirty="0">
                    <a:solidFill>
                      <a:srgbClr val="0070C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  <a:sym typeface="+mn-lt"/>
                  </a:rPr>
                  <a:t>3.Free Real-effect Challenge Coin</a:t>
                </a:r>
                <a:endParaRPr lang="en-US" altLang="zh-CN" sz="2000" b="1" dirty="0">
                  <a:solidFill>
                    <a:srgbClr val="0070C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+mn-lt"/>
                </a:endParaRPr>
              </a:p>
            </p:txBody>
          </p:sp>
          <p:sp>
            <p:nvSpPr>
              <p:cNvPr id="106" name="Rectangle 5"/>
              <p:cNvSpPr/>
              <p:nvPr/>
            </p:nvSpPr>
            <p:spPr bwMode="auto">
              <a:xfrm>
                <a:off x="5818504" y="5473306"/>
                <a:ext cx="4585720" cy="81250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 anchor="t"/>
              <a:lstStyle/>
              <a:p>
                <a:pPr>
                  <a:lnSpc>
                    <a:spcPct val="130000"/>
                  </a:lnSpc>
                </a:pPr>
                <a:r>
                  <a:rPr lang="zh-CN" altLang="en-US" sz="1800" dirty="0">
                    <a:latin typeface="Arial" panose="020B0604020202020204" pitchFamily="34" charset="0"/>
                    <a:ea typeface="+mn-ea"/>
                    <a:cs typeface="Arial" panose="020B0604020202020204" pitchFamily="34" charset="0"/>
                    <a:sym typeface="+mn-lt"/>
                  </a:rPr>
                  <a:t>We will send the drawing to you for approval after it is completed.</a:t>
                </a:r>
                <a:endParaRPr lang="zh-CN" altLang="en-US" sz="1800" dirty="0"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+mn-lt"/>
                </a:endParaRPr>
              </a:p>
            </p:txBody>
          </p:sp>
        </p:grpSp>
        <p:cxnSp>
          <p:nvCxnSpPr>
            <p:cNvPr id="104" name="直接连接符 103"/>
            <p:cNvCxnSpPr/>
            <p:nvPr/>
          </p:nvCxnSpPr>
          <p:spPr>
            <a:xfrm>
              <a:off x="5210272" y="5432319"/>
              <a:ext cx="2966458" cy="0"/>
            </a:xfrm>
            <a:prstGeom prst="line">
              <a:avLst/>
            </a:prstGeom>
            <a:ln w="19050">
              <a:solidFill>
                <a:srgbClr val="0070C0"/>
              </a:solidFill>
              <a:prstDash val="sysDot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7" name="组合 106"/>
          <p:cNvGrpSpPr/>
          <p:nvPr/>
        </p:nvGrpSpPr>
        <p:grpSpPr>
          <a:xfrm>
            <a:off x="4444997" y="1511516"/>
            <a:ext cx="965618" cy="966098"/>
            <a:chOff x="4116949" y="1605269"/>
            <a:chExt cx="965576" cy="965576"/>
          </a:xfrm>
        </p:grpSpPr>
        <p:sp>
          <p:nvSpPr>
            <p:cNvPr id="108" name="椭圆 107"/>
            <p:cNvSpPr/>
            <p:nvPr/>
          </p:nvSpPr>
          <p:spPr>
            <a:xfrm>
              <a:off x="4116949" y="1605269"/>
              <a:ext cx="965576" cy="965576"/>
            </a:xfrm>
            <a:prstGeom prst="ellipse">
              <a:avLst/>
            </a:prstGeom>
            <a:solidFill>
              <a:srgbClr val="0070C0"/>
            </a:solidFill>
            <a:ln w="28575" cap="flat">
              <a:noFill/>
              <a:prstDash val="solid"/>
              <a:miter lim="800000"/>
            </a:ln>
            <a:effectLst>
              <a:outerShdw blurRad="228600" dist="228600" dir="5400000" algn="t" rotWithShape="0">
                <a:schemeClr val="tx1">
                  <a:lumMod val="85000"/>
                  <a:lumOff val="15000"/>
                  <a:alpha val="28000"/>
                </a:schemeClr>
              </a:outerShdw>
            </a:effec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black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09" name="KSO_Shape"/>
            <p:cNvSpPr/>
            <p:nvPr/>
          </p:nvSpPr>
          <p:spPr bwMode="auto">
            <a:xfrm>
              <a:off x="4365794" y="1854116"/>
              <a:ext cx="467886" cy="467882"/>
            </a:xfrm>
            <a:custGeom>
              <a:avLst/>
              <a:gdLst>
                <a:gd name="T0" fmla="*/ 1767542 w 3927"/>
                <a:gd name="T1" fmla="*/ 308011 h 3928"/>
                <a:gd name="T2" fmla="*/ 1684137 w 3927"/>
                <a:gd name="T3" fmla="*/ 390514 h 3928"/>
                <a:gd name="T4" fmla="*/ 1406885 w 3927"/>
                <a:gd name="T5" fmla="*/ 115046 h 3928"/>
                <a:gd name="T6" fmla="*/ 1490290 w 3927"/>
                <a:gd name="T7" fmla="*/ 32084 h 3928"/>
                <a:gd name="T8" fmla="*/ 1597525 w 3927"/>
                <a:gd name="T9" fmla="*/ 28876 h 3928"/>
                <a:gd name="T10" fmla="*/ 1770750 w 3927"/>
                <a:gd name="T11" fmla="*/ 200757 h 3928"/>
                <a:gd name="T12" fmla="*/ 1767542 w 3927"/>
                <a:gd name="T13" fmla="*/ 308011 h 3928"/>
                <a:gd name="T14" fmla="*/ 1032021 w 3927"/>
                <a:gd name="T15" fmla="*/ 1039078 h 3928"/>
                <a:gd name="T16" fmla="*/ 754768 w 3927"/>
                <a:gd name="T17" fmla="*/ 763152 h 3928"/>
                <a:gd name="T18" fmla="*/ 1364724 w 3927"/>
                <a:gd name="T19" fmla="*/ 156756 h 3928"/>
                <a:gd name="T20" fmla="*/ 1641977 w 3927"/>
                <a:gd name="T21" fmla="*/ 432682 h 3928"/>
                <a:gd name="T22" fmla="*/ 1032021 w 3927"/>
                <a:gd name="T23" fmla="*/ 1039078 h 3928"/>
                <a:gd name="T24" fmla="*/ 993526 w 3927"/>
                <a:gd name="T25" fmla="*/ 1077121 h 3928"/>
                <a:gd name="T26" fmla="*/ 605373 w 3927"/>
                <a:gd name="T27" fmla="*/ 1187584 h 3928"/>
                <a:gd name="T28" fmla="*/ 716274 w 3927"/>
                <a:gd name="T29" fmla="*/ 801653 h 3928"/>
                <a:gd name="T30" fmla="*/ 993526 w 3927"/>
                <a:gd name="T31" fmla="*/ 1077121 h 3928"/>
                <a:gd name="T32" fmla="*/ 352867 w 3927"/>
                <a:gd name="T33" fmla="*/ 226883 h 3928"/>
                <a:gd name="T34" fmla="*/ 179641 w 3927"/>
                <a:gd name="T35" fmla="*/ 400597 h 3928"/>
                <a:gd name="T36" fmla="*/ 179641 w 3927"/>
                <a:gd name="T37" fmla="*/ 1447468 h 3928"/>
                <a:gd name="T38" fmla="*/ 352867 w 3927"/>
                <a:gd name="T39" fmla="*/ 1620724 h 3928"/>
                <a:gd name="T40" fmla="*/ 1400011 w 3927"/>
                <a:gd name="T41" fmla="*/ 1620724 h 3928"/>
                <a:gd name="T42" fmla="*/ 1573236 w 3927"/>
                <a:gd name="T43" fmla="*/ 1447468 h 3928"/>
                <a:gd name="T44" fmla="*/ 1573236 w 3927"/>
                <a:gd name="T45" fmla="*/ 759485 h 3928"/>
                <a:gd name="T46" fmla="*/ 1752419 w 3927"/>
                <a:gd name="T47" fmla="*/ 585771 h 3928"/>
                <a:gd name="T48" fmla="*/ 1752419 w 3927"/>
                <a:gd name="T49" fmla="*/ 1511178 h 3928"/>
                <a:gd name="T50" fmla="*/ 1457753 w 3927"/>
                <a:gd name="T51" fmla="*/ 1800397 h 3928"/>
                <a:gd name="T52" fmla="*/ 289168 w 3927"/>
                <a:gd name="T53" fmla="*/ 1800397 h 3928"/>
                <a:gd name="T54" fmla="*/ 0 w 3927"/>
                <a:gd name="T55" fmla="*/ 1511178 h 3928"/>
                <a:gd name="T56" fmla="*/ 0 w 3927"/>
                <a:gd name="T57" fmla="*/ 354304 h 3928"/>
                <a:gd name="T58" fmla="*/ 289168 w 3927"/>
                <a:gd name="T59" fmla="*/ 47210 h 3928"/>
                <a:gd name="T60" fmla="*/ 1214412 w 3927"/>
                <a:gd name="T61" fmla="*/ 47210 h 3928"/>
                <a:gd name="T62" fmla="*/ 1040728 w 3927"/>
                <a:gd name="T63" fmla="*/ 226883 h 3928"/>
                <a:gd name="T64" fmla="*/ 352867 w 3927"/>
                <a:gd name="T65" fmla="*/ 226883 h 3928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3927" h="3928">
                  <a:moveTo>
                    <a:pt x="3857" y="672"/>
                  </a:moveTo>
                  <a:cubicBezTo>
                    <a:pt x="3675" y="852"/>
                    <a:pt x="3675" y="852"/>
                    <a:pt x="3675" y="852"/>
                  </a:cubicBezTo>
                  <a:cubicBezTo>
                    <a:pt x="3070" y="251"/>
                    <a:pt x="3070" y="251"/>
                    <a:pt x="3070" y="251"/>
                  </a:cubicBezTo>
                  <a:cubicBezTo>
                    <a:pt x="3252" y="70"/>
                    <a:pt x="3252" y="70"/>
                    <a:pt x="3252" y="70"/>
                  </a:cubicBezTo>
                  <a:cubicBezTo>
                    <a:pt x="3319" y="4"/>
                    <a:pt x="3424" y="0"/>
                    <a:pt x="3486" y="63"/>
                  </a:cubicBezTo>
                  <a:cubicBezTo>
                    <a:pt x="3864" y="438"/>
                    <a:pt x="3864" y="438"/>
                    <a:pt x="3864" y="438"/>
                  </a:cubicBezTo>
                  <a:cubicBezTo>
                    <a:pt x="3927" y="501"/>
                    <a:pt x="3924" y="605"/>
                    <a:pt x="3857" y="672"/>
                  </a:cubicBezTo>
                  <a:close/>
                  <a:moveTo>
                    <a:pt x="2252" y="2267"/>
                  </a:moveTo>
                  <a:cubicBezTo>
                    <a:pt x="1647" y="1665"/>
                    <a:pt x="1647" y="1665"/>
                    <a:pt x="1647" y="1665"/>
                  </a:cubicBezTo>
                  <a:cubicBezTo>
                    <a:pt x="2978" y="342"/>
                    <a:pt x="2978" y="342"/>
                    <a:pt x="2978" y="342"/>
                  </a:cubicBezTo>
                  <a:cubicBezTo>
                    <a:pt x="3583" y="944"/>
                    <a:pt x="3583" y="944"/>
                    <a:pt x="3583" y="944"/>
                  </a:cubicBezTo>
                  <a:lnTo>
                    <a:pt x="2252" y="2267"/>
                  </a:lnTo>
                  <a:close/>
                  <a:moveTo>
                    <a:pt x="2168" y="2350"/>
                  </a:moveTo>
                  <a:cubicBezTo>
                    <a:pt x="1321" y="2591"/>
                    <a:pt x="1321" y="2591"/>
                    <a:pt x="1321" y="2591"/>
                  </a:cubicBezTo>
                  <a:cubicBezTo>
                    <a:pt x="1563" y="1749"/>
                    <a:pt x="1563" y="1749"/>
                    <a:pt x="1563" y="1749"/>
                  </a:cubicBezTo>
                  <a:lnTo>
                    <a:pt x="2168" y="2350"/>
                  </a:lnTo>
                  <a:close/>
                  <a:moveTo>
                    <a:pt x="770" y="495"/>
                  </a:moveTo>
                  <a:cubicBezTo>
                    <a:pt x="561" y="495"/>
                    <a:pt x="392" y="665"/>
                    <a:pt x="392" y="874"/>
                  </a:cubicBezTo>
                  <a:cubicBezTo>
                    <a:pt x="392" y="3158"/>
                    <a:pt x="392" y="3158"/>
                    <a:pt x="392" y="3158"/>
                  </a:cubicBezTo>
                  <a:cubicBezTo>
                    <a:pt x="392" y="3367"/>
                    <a:pt x="561" y="3536"/>
                    <a:pt x="770" y="3536"/>
                  </a:cubicBezTo>
                  <a:cubicBezTo>
                    <a:pt x="3055" y="3536"/>
                    <a:pt x="3055" y="3536"/>
                    <a:pt x="3055" y="3536"/>
                  </a:cubicBezTo>
                  <a:cubicBezTo>
                    <a:pt x="3264" y="3536"/>
                    <a:pt x="3433" y="3367"/>
                    <a:pt x="3433" y="3158"/>
                  </a:cubicBezTo>
                  <a:cubicBezTo>
                    <a:pt x="3433" y="1657"/>
                    <a:pt x="3433" y="1657"/>
                    <a:pt x="3433" y="1657"/>
                  </a:cubicBezTo>
                  <a:cubicBezTo>
                    <a:pt x="3824" y="1278"/>
                    <a:pt x="3824" y="1278"/>
                    <a:pt x="3824" y="1278"/>
                  </a:cubicBezTo>
                  <a:cubicBezTo>
                    <a:pt x="3824" y="3297"/>
                    <a:pt x="3824" y="3297"/>
                    <a:pt x="3824" y="3297"/>
                  </a:cubicBezTo>
                  <a:cubicBezTo>
                    <a:pt x="3824" y="3645"/>
                    <a:pt x="3529" y="3928"/>
                    <a:pt x="3181" y="3928"/>
                  </a:cubicBezTo>
                  <a:cubicBezTo>
                    <a:pt x="631" y="3928"/>
                    <a:pt x="631" y="3928"/>
                    <a:pt x="631" y="3928"/>
                  </a:cubicBezTo>
                  <a:cubicBezTo>
                    <a:pt x="283" y="3928"/>
                    <a:pt x="0" y="3645"/>
                    <a:pt x="0" y="3297"/>
                  </a:cubicBezTo>
                  <a:cubicBezTo>
                    <a:pt x="0" y="773"/>
                    <a:pt x="0" y="773"/>
                    <a:pt x="0" y="773"/>
                  </a:cubicBezTo>
                  <a:cubicBezTo>
                    <a:pt x="0" y="425"/>
                    <a:pt x="283" y="103"/>
                    <a:pt x="631" y="103"/>
                  </a:cubicBezTo>
                  <a:cubicBezTo>
                    <a:pt x="2650" y="103"/>
                    <a:pt x="2650" y="103"/>
                    <a:pt x="2650" y="103"/>
                  </a:cubicBezTo>
                  <a:cubicBezTo>
                    <a:pt x="2271" y="495"/>
                    <a:pt x="2271" y="495"/>
                    <a:pt x="2271" y="495"/>
                  </a:cubicBezTo>
                  <a:lnTo>
                    <a:pt x="770" y="49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 anchorCtr="1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endParaRPr lang="zh-CN" altLang="en-US"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grpSp>
        <p:nvGrpSpPr>
          <p:cNvPr id="110" name="组合 109"/>
          <p:cNvGrpSpPr/>
          <p:nvPr/>
        </p:nvGrpSpPr>
        <p:grpSpPr>
          <a:xfrm>
            <a:off x="5105426" y="3214039"/>
            <a:ext cx="965618" cy="966098"/>
            <a:chOff x="4777349" y="3344972"/>
            <a:chExt cx="965576" cy="965576"/>
          </a:xfrm>
        </p:grpSpPr>
        <p:sp>
          <p:nvSpPr>
            <p:cNvPr id="111" name="椭圆 110"/>
            <p:cNvSpPr/>
            <p:nvPr/>
          </p:nvSpPr>
          <p:spPr>
            <a:xfrm>
              <a:off x="4777349" y="3344972"/>
              <a:ext cx="965576" cy="965576"/>
            </a:xfrm>
            <a:prstGeom prst="ellipse">
              <a:avLst/>
            </a:prstGeom>
            <a:solidFill>
              <a:srgbClr val="0070C0"/>
            </a:solidFill>
            <a:ln w="28575" cap="flat">
              <a:noFill/>
              <a:prstDash val="solid"/>
              <a:miter lim="800000"/>
            </a:ln>
            <a:effectLst>
              <a:outerShdw blurRad="228600" dist="228600" dir="5400000" algn="t" rotWithShape="0">
                <a:schemeClr val="tx1">
                  <a:lumMod val="85000"/>
                  <a:lumOff val="15000"/>
                  <a:alpha val="28000"/>
                </a:schemeClr>
              </a:outerShdw>
            </a:effec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black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12" name="KSO_Shape"/>
            <p:cNvSpPr/>
            <p:nvPr/>
          </p:nvSpPr>
          <p:spPr bwMode="auto">
            <a:xfrm>
              <a:off x="4974429" y="3534853"/>
              <a:ext cx="546016" cy="509614"/>
            </a:xfrm>
            <a:custGeom>
              <a:avLst/>
              <a:gdLst>
                <a:gd name="T0" fmla="*/ 1264650 w 2063750"/>
                <a:gd name="T1" fmla="*/ 933236 h 1925638"/>
                <a:gd name="T2" fmla="*/ 1205010 w 2063750"/>
                <a:gd name="T3" fmla="*/ 981200 h 1925638"/>
                <a:gd name="T4" fmla="*/ 1169637 w 2063750"/>
                <a:gd name="T5" fmla="*/ 913641 h 1925638"/>
                <a:gd name="T6" fmla="*/ 1863628 w 2063750"/>
                <a:gd name="T7" fmla="*/ 619424 h 1925638"/>
                <a:gd name="T8" fmla="*/ 1873035 w 2063750"/>
                <a:gd name="T9" fmla="*/ 667280 h 1925638"/>
                <a:gd name="T10" fmla="*/ 1691374 w 2063750"/>
                <a:gd name="T11" fmla="*/ 669322 h 1925638"/>
                <a:gd name="T12" fmla="*/ 1696077 w 2063750"/>
                <a:gd name="T13" fmla="*/ 621175 h 1925638"/>
                <a:gd name="T14" fmla="*/ 742063 w 2063750"/>
                <a:gd name="T15" fmla="*/ 629637 h 1925638"/>
                <a:gd name="T16" fmla="*/ 727975 w 2063750"/>
                <a:gd name="T17" fmla="*/ 676034 h 1925638"/>
                <a:gd name="T18" fmla="*/ 550987 w 2063750"/>
                <a:gd name="T19" fmla="*/ 656483 h 1925638"/>
                <a:gd name="T20" fmla="*/ 577990 w 2063750"/>
                <a:gd name="T21" fmla="*/ 615922 h 1925638"/>
                <a:gd name="T22" fmla="*/ 1273128 w 2063750"/>
                <a:gd name="T23" fmla="*/ 560052 h 1925638"/>
                <a:gd name="T24" fmla="*/ 1196826 w 2063750"/>
                <a:gd name="T25" fmla="*/ 846374 h 1925638"/>
                <a:gd name="T26" fmla="*/ 1157651 w 2063750"/>
                <a:gd name="T27" fmla="*/ 551279 h 1925638"/>
                <a:gd name="T28" fmla="*/ 1196634 w 2063750"/>
                <a:gd name="T29" fmla="*/ 394965 h 1925638"/>
                <a:gd name="T30" fmla="*/ 1004375 w 2063750"/>
                <a:gd name="T31" fmla="*/ 453667 h 1925638"/>
                <a:gd name="T32" fmla="*/ 916159 w 2063750"/>
                <a:gd name="T33" fmla="*/ 617446 h 1925638"/>
                <a:gd name="T34" fmla="*/ 942243 w 2063750"/>
                <a:gd name="T35" fmla="*/ 775648 h 1925638"/>
                <a:gd name="T36" fmla="*/ 1065042 w 2063750"/>
                <a:gd name="T37" fmla="*/ 952636 h 1925638"/>
                <a:gd name="T38" fmla="*/ 1352258 w 2063750"/>
                <a:gd name="T39" fmla="*/ 1009577 h 1925638"/>
                <a:gd name="T40" fmla="*/ 1456007 w 2063750"/>
                <a:gd name="T41" fmla="*/ 831122 h 1925638"/>
                <a:gd name="T42" fmla="*/ 1514915 w 2063750"/>
                <a:gd name="T43" fmla="*/ 694346 h 1925638"/>
                <a:gd name="T44" fmla="*/ 1484729 w 2063750"/>
                <a:gd name="T45" fmla="*/ 506499 h 1925638"/>
                <a:gd name="T46" fmla="*/ 1323829 w 2063750"/>
                <a:gd name="T47" fmla="*/ 407879 h 1925638"/>
                <a:gd name="T48" fmla="*/ 1277230 w 2063750"/>
                <a:gd name="T49" fmla="*/ 330686 h 1925638"/>
                <a:gd name="T50" fmla="*/ 1483556 w 2063750"/>
                <a:gd name="T51" fmla="*/ 408467 h 1925638"/>
                <a:gd name="T52" fmla="*/ 1585840 w 2063750"/>
                <a:gd name="T53" fmla="*/ 598074 h 1925638"/>
                <a:gd name="T54" fmla="*/ 1556532 w 2063750"/>
                <a:gd name="T55" fmla="*/ 799717 h 1925638"/>
                <a:gd name="T56" fmla="*/ 1444577 w 2063750"/>
                <a:gd name="T57" fmla="*/ 953809 h 1925638"/>
                <a:gd name="T58" fmla="*/ 1379514 w 2063750"/>
                <a:gd name="T59" fmla="*/ 1234993 h 1925638"/>
                <a:gd name="T60" fmla="*/ 1224769 w 2063750"/>
                <a:gd name="T61" fmla="*/ 1299859 h 1925638"/>
                <a:gd name="T62" fmla="*/ 973458 w 2063750"/>
                <a:gd name="T63" fmla="*/ 1301550 h 1925638"/>
                <a:gd name="T64" fmla="*/ 884643 w 2063750"/>
                <a:gd name="T65" fmla="*/ 1352828 h 1925638"/>
                <a:gd name="T66" fmla="*/ 1171315 w 2063750"/>
                <a:gd name="T67" fmla="*/ 1381250 h 1925638"/>
                <a:gd name="T68" fmla="*/ 1609826 w 2063750"/>
                <a:gd name="T69" fmla="*/ 1205732 h 1925638"/>
                <a:gd name="T70" fmla="*/ 1769285 w 2063750"/>
                <a:gd name="T71" fmla="*/ 1202215 h 1925638"/>
                <a:gd name="T72" fmla="*/ 1698033 w 2063750"/>
                <a:gd name="T73" fmla="*/ 1343539 h 1925638"/>
                <a:gd name="T74" fmla="*/ 1830840 w 2063750"/>
                <a:gd name="T75" fmla="*/ 1309461 h 1925638"/>
                <a:gd name="T76" fmla="*/ 1902362 w 2063750"/>
                <a:gd name="T77" fmla="*/ 1344330 h 1925638"/>
                <a:gd name="T78" fmla="*/ 1805632 w 2063750"/>
                <a:gd name="T79" fmla="*/ 1426962 h 1925638"/>
                <a:gd name="T80" fmla="*/ 1115916 w 2063750"/>
                <a:gd name="T81" fmla="*/ 1759833 h 1925638"/>
                <a:gd name="T82" fmla="*/ 544327 w 2063750"/>
                <a:gd name="T83" fmla="*/ 1713829 h 1925638"/>
                <a:gd name="T84" fmla="*/ 50124 w 2063750"/>
                <a:gd name="T85" fmla="*/ 1388576 h 1925638"/>
                <a:gd name="T86" fmla="*/ 277587 w 2063750"/>
                <a:gd name="T87" fmla="*/ 1364841 h 1925638"/>
                <a:gd name="T88" fmla="*/ 557812 w 2063750"/>
                <a:gd name="T89" fmla="*/ 1209541 h 1925638"/>
                <a:gd name="T90" fmla="*/ 1023426 w 2063750"/>
                <a:gd name="T91" fmla="*/ 1057126 h 1925638"/>
                <a:gd name="T92" fmla="*/ 919090 w 2063750"/>
                <a:gd name="T93" fmla="*/ 864876 h 1925638"/>
                <a:gd name="T94" fmla="*/ 854320 w 2063750"/>
                <a:gd name="T95" fmla="*/ 707847 h 1925638"/>
                <a:gd name="T96" fmla="*/ 887730 w 2063750"/>
                <a:gd name="T97" fmla="*/ 478909 h 1925638"/>
                <a:gd name="T98" fmla="*/ 1065042 w 2063750"/>
                <a:gd name="T99" fmla="*/ 350938 h 1925638"/>
                <a:gd name="T100" fmla="*/ 1690144 w 2063750"/>
                <a:gd name="T101" fmla="*/ 203159 h 1925638"/>
                <a:gd name="T102" fmla="*/ 1700127 w 2063750"/>
                <a:gd name="T103" fmla="*/ 250943 h 1925638"/>
                <a:gd name="T104" fmla="*/ 1558014 w 2063750"/>
                <a:gd name="T105" fmla="*/ 348271 h 1925638"/>
                <a:gd name="T106" fmla="*/ 1655497 w 2063750"/>
                <a:gd name="T107" fmla="*/ 206383 h 1925638"/>
                <a:gd name="T108" fmla="*/ 904489 w 2063750"/>
                <a:gd name="T109" fmla="*/ 306056 h 1925638"/>
                <a:gd name="T110" fmla="*/ 895180 w 2063750"/>
                <a:gd name="T111" fmla="*/ 353841 h 1925638"/>
                <a:gd name="T112" fmla="*/ 757001 w 2063750"/>
                <a:gd name="T113" fmla="*/ 243028 h 1925638"/>
                <a:gd name="T114" fmla="*/ 779982 w 2063750"/>
                <a:gd name="T115" fmla="*/ 199933 h 1925638"/>
                <a:gd name="T116" fmla="*/ 1248509 w 2063750"/>
                <a:gd name="T117" fmla="*/ 28478 h 1925638"/>
                <a:gd name="T118" fmla="*/ 1217149 w 2063750"/>
                <a:gd name="T119" fmla="*/ 197882 h 1925638"/>
                <a:gd name="T120" fmla="*/ 1185497 w 2063750"/>
                <a:gd name="T121" fmla="*/ 28478 h 1925638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2063750" h="1925638">
                  <a:moveTo>
                    <a:pt x="1310496" y="957198"/>
                  </a:moveTo>
                  <a:lnTo>
                    <a:pt x="1315880" y="957198"/>
                  </a:lnTo>
                  <a:lnTo>
                    <a:pt x="1321581" y="957198"/>
                  </a:lnTo>
                  <a:lnTo>
                    <a:pt x="1326965" y="958465"/>
                  </a:lnTo>
                  <a:lnTo>
                    <a:pt x="1332032" y="959732"/>
                  </a:lnTo>
                  <a:lnTo>
                    <a:pt x="1337099" y="961316"/>
                  </a:lnTo>
                  <a:lnTo>
                    <a:pt x="1341850" y="963533"/>
                  </a:lnTo>
                  <a:lnTo>
                    <a:pt x="1346284" y="966383"/>
                  </a:lnTo>
                  <a:lnTo>
                    <a:pt x="1350718" y="969234"/>
                  </a:lnTo>
                  <a:lnTo>
                    <a:pt x="1354202" y="973035"/>
                  </a:lnTo>
                  <a:lnTo>
                    <a:pt x="1357685" y="976519"/>
                  </a:lnTo>
                  <a:lnTo>
                    <a:pt x="1360536" y="980637"/>
                  </a:lnTo>
                  <a:lnTo>
                    <a:pt x="1363386" y="985072"/>
                  </a:lnTo>
                  <a:lnTo>
                    <a:pt x="1365603" y="989506"/>
                  </a:lnTo>
                  <a:lnTo>
                    <a:pt x="1367503" y="994574"/>
                  </a:lnTo>
                  <a:lnTo>
                    <a:pt x="1369087" y="999959"/>
                  </a:lnTo>
                  <a:lnTo>
                    <a:pt x="1369720" y="1005344"/>
                  </a:lnTo>
                  <a:lnTo>
                    <a:pt x="1370037" y="1010728"/>
                  </a:lnTo>
                  <a:lnTo>
                    <a:pt x="1369720" y="1016113"/>
                  </a:lnTo>
                  <a:lnTo>
                    <a:pt x="1369087" y="1021181"/>
                  </a:lnTo>
                  <a:lnTo>
                    <a:pt x="1367503" y="1026566"/>
                  </a:lnTo>
                  <a:lnTo>
                    <a:pt x="1365603" y="1031634"/>
                  </a:lnTo>
                  <a:lnTo>
                    <a:pt x="1363386" y="1036385"/>
                  </a:lnTo>
                  <a:lnTo>
                    <a:pt x="1360536" y="1040503"/>
                  </a:lnTo>
                  <a:lnTo>
                    <a:pt x="1357685" y="1044620"/>
                  </a:lnTo>
                  <a:lnTo>
                    <a:pt x="1354202" y="1048738"/>
                  </a:lnTo>
                  <a:lnTo>
                    <a:pt x="1350718" y="1051906"/>
                  </a:lnTo>
                  <a:lnTo>
                    <a:pt x="1346284" y="1055073"/>
                  </a:lnTo>
                  <a:lnTo>
                    <a:pt x="1341850" y="1057290"/>
                  </a:lnTo>
                  <a:lnTo>
                    <a:pt x="1337099" y="1059507"/>
                  </a:lnTo>
                  <a:lnTo>
                    <a:pt x="1332032" y="1061408"/>
                  </a:lnTo>
                  <a:lnTo>
                    <a:pt x="1326965" y="1062675"/>
                  </a:lnTo>
                  <a:lnTo>
                    <a:pt x="1321581" y="1063308"/>
                  </a:lnTo>
                  <a:lnTo>
                    <a:pt x="1315880" y="1063625"/>
                  </a:lnTo>
                  <a:lnTo>
                    <a:pt x="1310496" y="1063308"/>
                  </a:lnTo>
                  <a:lnTo>
                    <a:pt x="1305428" y="1062675"/>
                  </a:lnTo>
                  <a:lnTo>
                    <a:pt x="1300361" y="1061408"/>
                  </a:lnTo>
                  <a:lnTo>
                    <a:pt x="1295294" y="1059507"/>
                  </a:lnTo>
                  <a:lnTo>
                    <a:pt x="1290543" y="1057290"/>
                  </a:lnTo>
                  <a:lnTo>
                    <a:pt x="1286109" y="1055073"/>
                  </a:lnTo>
                  <a:lnTo>
                    <a:pt x="1281992" y="1051906"/>
                  </a:lnTo>
                  <a:lnTo>
                    <a:pt x="1278191" y="1048738"/>
                  </a:lnTo>
                  <a:lnTo>
                    <a:pt x="1275024" y="1044620"/>
                  </a:lnTo>
                  <a:lnTo>
                    <a:pt x="1271857" y="1040503"/>
                  </a:lnTo>
                  <a:lnTo>
                    <a:pt x="1269324" y="1036385"/>
                  </a:lnTo>
                  <a:lnTo>
                    <a:pt x="1267107" y="1031634"/>
                  </a:lnTo>
                  <a:lnTo>
                    <a:pt x="1265206" y="1026566"/>
                  </a:lnTo>
                  <a:lnTo>
                    <a:pt x="1263940" y="1021181"/>
                  </a:lnTo>
                  <a:lnTo>
                    <a:pt x="1263306" y="1016113"/>
                  </a:lnTo>
                  <a:lnTo>
                    <a:pt x="1262989" y="1010728"/>
                  </a:lnTo>
                  <a:lnTo>
                    <a:pt x="1263306" y="1005344"/>
                  </a:lnTo>
                  <a:lnTo>
                    <a:pt x="1263940" y="999959"/>
                  </a:lnTo>
                  <a:lnTo>
                    <a:pt x="1265206" y="994574"/>
                  </a:lnTo>
                  <a:lnTo>
                    <a:pt x="1267107" y="989506"/>
                  </a:lnTo>
                  <a:lnTo>
                    <a:pt x="1269324" y="985072"/>
                  </a:lnTo>
                  <a:lnTo>
                    <a:pt x="1271857" y="980637"/>
                  </a:lnTo>
                  <a:lnTo>
                    <a:pt x="1275024" y="976519"/>
                  </a:lnTo>
                  <a:lnTo>
                    <a:pt x="1278191" y="973035"/>
                  </a:lnTo>
                  <a:lnTo>
                    <a:pt x="1281992" y="969234"/>
                  </a:lnTo>
                  <a:lnTo>
                    <a:pt x="1286109" y="966383"/>
                  </a:lnTo>
                  <a:lnTo>
                    <a:pt x="1290543" y="963533"/>
                  </a:lnTo>
                  <a:lnTo>
                    <a:pt x="1295294" y="961316"/>
                  </a:lnTo>
                  <a:lnTo>
                    <a:pt x="1300361" y="959732"/>
                  </a:lnTo>
                  <a:lnTo>
                    <a:pt x="1305428" y="958465"/>
                  </a:lnTo>
                  <a:lnTo>
                    <a:pt x="1310496" y="957198"/>
                  </a:lnTo>
                  <a:close/>
                  <a:moveTo>
                    <a:pt x="1856524" y="666750"/>
                  </a:moveTo>
                  <a:lnTo>
                    <a:pt x="2002690" y="666750"/>
                  </a:lnTo>
                  <a:lnTo>
                    <a:pt x="2005874" y="667066"/>
                  </a:lnTo>
                  <a:lnTo>
                    <a:pt x="2009695" y="667382"/>
                  </a:lnTo>
                  <a:lnTo>
                    <a:pt x="2012561" y="668330"/>
                  </a:lnTo>
                  <a:lnTo>
                    <a:pt x="2016064" y="669595"/>
                  </a:lnTo>
                  <a:lnTo>
                    <a:pt x="2018930" y="670859"/>
                  </a:lnTo>
                  <a:lnTo>
                    <a:pt x="2021796" y="672755"/>
                  </a:lnTo>
                  <a:lnTo>
                    <a:pt x="2024344" y="674335"/>
                  </a:lnTo>
                  <a:lnTo>
                    <a:pt x="2026891" y="676863"/>
                  </a:lnTo>
                  <a:lnTo>
                    <a:pt x="2029121" y="679076"/>
                  </a:lnTo>
                  <a:lnTo>
                    <a:pt x="2031031" y="681920"/>
                  </a:lnTo>
                  <a:lnTo>
                    <a:pt x="2032623" y="684764"/>
                  </a:lnTo>
                  <a:lnTo>
                    <a:pt x="2034216" y="687292"/>
                  </a:lnTo>
                  <a:lnTo>
                    <a:pt x="2035489" y="690769"/>
                  </a:lnTo>
                  <a:lnTo>
                    <a:pt x="2036126" y="693929"/>
                  </a:lnTo>
                  <a:lnTo>
                    <a:pt x="2036763" y="697405"/>
                  </a:lnTo>
                  <a:lnTo>
                    <a:pt x="2036763" y="700566"/>
                  </a:lnTo>
                  <a:lnTo>
                    <a:pt x="2036763" y="704358"/>
                  </a:lnTo>
                  <a:lnTo>
                    <a:pt x="2036126" y="707834"/>
                  </a:lnTo>
                  <a:lnTo>
                    <a:pt x="2035489" y="710995"/>
                  </a:lnTo>
                  <a:lnTo>
                    <a:pt x="2034216" y="714155"/>
                  </a:lnTo>
                  <a:lnTo>
                    <a:pt x="2032623" y="716999"/>
                  </a:lnTo>
                  <a:lnTo>
                    <a:pt x="2031031" y="720160"/>
                  </a:lnTo>
                  <a:lnTo>
                    <a:pt x="2029121" y="722688"/>
                  </a:lnTo>
                  <a:lnTo>
                    <a:pt x="2026891" y="724900"/>
                  </a:lnTo>
                  <a:lnTo>
                    <a:pt x="2024344" y="727112"/>
                  </a:lnTo>
                  <a:lnTo>
                    <a:pt x="2021796" y="729009"/>
                  </a:lnTo>
                  <a:lnTo>
                    <a:pt x="2018930" y="730905"/>
                  </a:lnTo>
                  <a:lnTo>
                    <a:pt x="2016064" y="732169"/>
                  </a:lnTo>
                  <a:lnTo>
                    <a:pt x="2012561" y="733433"/>
                  </a:lnTo>
                  <a:lnTo>
                    <a:pt x="2009695" y="734381"/>
                  </a:lnTo>
                  <a:lnTo>
                    <a:pt x="2005874" y="734697"/>
                  </a:lnTo>
                  <a:lnTo>
                    <a:pt x="2002690" y="735013"/>
                  </a:lnTo>
                  <a:lnTo>
                    <a:pt x="1856524" y="735013"/>
                  </a:lnTo>
                  <a:lnTo>
                    <a:pt x="1853339" y="734697"/>
                  </a:lnTo>
                  <a:lnTo>
                    <a:pt x="1849518" y="734381"/>
                  </a:lnTo>
                  <a:lnTo>
                    <a:pt x="1846652" y="733433"/>
                  </a:lnTo>
                  <a:lnTo>
                    <a:pt x="1843149" y="732169"/>
                  </a:lnTo>
                  <a:lnTo>
                    <a:pt x="1840283" y="730905"/>
                  </a:lnTo>
                  <a:lnTo>
                    <a:pt x="1837417" y="729009"/>
                  </a:lnTo>
                  <a:lnTo>
                    <a:pt x="1834870" y="727112"/>
                  </a:lnTo>
                  <a:lnTo>
                    <a:pt x="1832322" y="724900"/>
                  </a:lnTo>
                  <a:lnTo>
                    <a:pt x="1830093" y="722688"/>
                  </a:lnTo>
                  <a:lnTo>
                    <a:pt x="1828182" y="720160"/>
                  </a:lnTo>
                  <a:lnTo>
                    <a:pt x="1826590" y="716999"/>
                  </a:lnTo>
                  <a:lnTo>
                    <a:pt x="1824998" y="714155"/>
                  </a:lnTo>
                  <a:lnTo>
                    <a:pt x="1823724" y="710995"/>
                  </a:lnTo>
                  <a:lnTo>
                    <a:pt x="1823087" y="707834"/>
                  </a:lnTo>
                  <a:lnTo>
                    <a:pt x="1822450" y="704358"/>
                  </a:lnTo>
                  <a:lnTo>
                    <a:pt x="1822450" y="700566"/>
                  </a:lnTo>
                  <a:lnTo>
                    <a:pt x="1822450" y="697405"/>
                  </a:lnTo>
                  <a:lnTo>
                    <a:pt x="1823087" y="693929"/>
                  </a:lnTo>
                  <a:lnTo>
                    <a:pt x="1823724" y="690769"/>
                  </a:lnTo>
                  <a:lnTo>
                    <a:pt x="1824998" y="687292"/>
                  </a:lnTo>
                  <a:lnTo>
                    <a:pt x="1826590" y="684764"/>
                  </a:lnTo>
                  <a:lnTo>
                    <a:pt x="1828182" y="681920"/>
                  </a:lnTo>
                  <a:lnTo>
                    <a:pt x="1830093" y="679076"/>
                  </a:lnTo>
                  <a:lnTo>
                    <a:pt x="1832322" y="676863"/>
                  </a:lnTo>
                  <a:lnTo>
                    <a:pt x="1834870" y="674335"/>
                  </a:lnTo>
                  <a:lnTo>
                    <a:pt x="1837417" y="672755"/>
                  </a:lnTo>
                  <a:lnTo>
                    <a:pt x="1840283" y="670859"/>
                  </a:lnTo>
                  <a:lnTo>
                    <a:pt x="1843149" y="669595"/>
                  </a:lnTo>
                  <a:lnTo>
                    <a:pt x="1846652" y="668330"/>
                  </a:lnTo>
                  <a:lnTo>
                    <a:pt x="1849518" y="667382"/>
                  </a:lnTo>
                  <a:lnTo>
                    <a:pt x="1853339" y="667066"/>
                  </a:lnTo>
                  <a:lnTo>
                    <a:pt x="1856524" y="666750"/>
                  </a:lnTo>
                  <a:close/>
                  <a:moveTo>
                    <a:pt x="629654" y="666750"/>
                  </a:moveTo>
                  <a:lnTo>
                    <a:pt x="775285" y="666750"/>
                  </a:lnTo>
                  <a:lnTo>
                    <a:pt x="778783" y="667066"/>
                  </a:lnTo>
                  <a:lnTo>
                    <a:pt x="781962" y="667382"/>
                  </a:lnTo>
                  <a:lnTo>
                    <a:pt x="785460" y="668330"/>
                  </a:lnTo>
                  <a:lnTo>
                    <a:pt x="788640" y="669595"/>
                  </a:lnTo>
                  <a:lnTo>
                    <a:pt x="791819" y="670859"/>
                  </a:lnTo>
                  <a:lnTo>
                    <a:pt x="794363" y="672755"/>
                  </a:lnTo>
                  <a:lnTo>
                    <a:pt x="797225" y="674335"/>
                  </a:lnTo>
                  <a:lnTo>
                    <a:pt x="799451" y="676863"/>
                  </a:lnTo>
                  <a:lnTo>
                    <a:pt x="801677" y="679076"/>
                  </a:lnTo>
                  <a:lnTo>
                    <a:pt x="803902" y="681920"/>
                  </a:lnTo>
                  <a:lnTo>
                    <a:pt x="805492" y="684764"/>
                  </a:lnTo>
                  <a:lnTo>
                    <a:pt x="806764" y="687292"/>
                  </a:lnTo>
                  <a:lnTo>
                    <a:pt x="808036" y="690769"/>
                  </a:lnTo>
                  <a:lnTo>
                    <a:pt x="808990" y="693929"/>
                  </a:lnTo>
                  <a:lnTo>
                    <a:pt x="809626" y="697405"/>
                  </a:lnTo>
                  <a:lnTo>
                    <a:pt x="809626" y="700566"/>
                  </a:lnTo>
                  <a:lnTo>
                    <a:pt x="809626" y="704358"/>
                  </a:lnTo>
                  <a:lnTo>
                    <a:pt x="808990" y="707834"/>
                  </a:lnTo>
                  <a:lnTo>
                    <a:pt x="808036" y="710995"/>
                  </a:lnTo>
                  <a:lnTo>
                    <a:pt x="806764" y="714155"/>
                  </a:lnTo>
                  <a:lnTo>
                    <a:pt x="805492" y="716999"/>
                  </a:lnTo>
                  <a:lnTo>
                    <a:pt x="803902" y="720160"/>
                  </a:lnTo>
                  <a:lnTo>
                    <a:pt x="801677" y="722688"/>
                  </a:lnTo>
                  <a:lnTo>
                    <a:pt x="799451" y="724900"/>
                  </a:lnTo>
                  <a:lnTo>
                    <a:pt x="797225" y="727112"/>
                  </a:lnTo>
                  <a:lnTo>
                    <a:pt x="794363" y="729009"/>
                  </a:lnTo>
                  <a:lnTo>
                    <a:pt x="791819" y="730905"/>
                  </a:lnTo>
                  <a:lnTo>
                    <a:pt x="788640" y="732169"/>
                  </a:lnTo>
                  <a:lnTo>
                    <a:pt x="785460" y="733433"/>
                  </a:lnTo>
                  <a:lnTo>
                    <a:pt x="781962" y="734381"/>
                  </a:lnTo>
                  <a:lnTo>
                    <a:pt x="778783" y="734697"/>
                  </a:lnTo>
                  <a:lnTo>
                    <a:pt x="775285" y="735013"/>
                  </a:lnTo>
                  <a:lnTo>
                    <a:pt x="629654" y="735013"/>
                  </a:lnTo>
                  <a:lnTo>
                    <a:pt x="626156" y="734697"/>
                  </a:lnTo>
                  <a:lnTo>
                    <a:pt x="622976" y="734381"/>
                  </a:lnTo>
                  <a:lnTo>
                    <a:pt x="619479" y="733433"/>
                  </a:lnTo>
                  <a:lnTo>
                    <a:pt x="616299" y="732169"/>
                  </a:lnTo>
                  <a:lnTo>
                    <a:pt x="613119" y="730905"/>
                  </a:lnTo>
                  <a:lnTo>
                    <a:pt x="610576" y="729009"/>
                  </a:lnTo>
                  <a:lnTo>
                    <a:pt x="607714" y="727112"/>
                  </a:lnTo>
                  <a:lnTo>
                    <a:pt x="605488" y="724900"/>
                  </a:lnTo>
                  <a:lnTo>
                    <a:pt x="603262" y="722688"/>
                  </a:lnTo>
                  <a:lnTo>
                    <a:pt x="601036" y="720160"/>
                  </a:lnTo>
                  <a:lnTo>
                    <a:pt x="599447" y="716999"/>
                  </a:lnTo>
                  <a:lnTo>
                    <a:pt x="598175" y="714155"/>
                  </a:lnTo>
                  <a:lnTo>
                    <a:pt x="596903" y="710995"/>
                  </a:lnTo>
                  <a:lnTo>
                    <a:pt x="596267" y="707834"/>
                  </a:lnTo>
                  <a:lnTo>
                    <a:pt x="595313" y="704358"/>
                  </a:lnTo>
                  <a:lnTo>
                    <a:pt x="595313" y="700566"/>
                  </a:lnTo>
                  <a:lnTo>
                    <a:pt x="595313" y="697405"/>
                  </a:lnTo>
                  <a:lnTo>
                    <a:pt x="596267" y="693929"/>
                  </a:lnTo>
                  <a:lnTo>
                    <a:pt x="596903" y="690769"/>
                  </a:lnTo>
                  <a:lnTo>
                    <a:pt x="598175" y="687292"/>
                  </a:lnTo>
                  <a:lnTo>
                    <a:pt x="599447" y="684764"/>
                  </a:lnTo>
                  <a:lnTo>
                    <a:pt x="601036" y="681920"/>
                  </a:lnTo>
                  <a:lnTo>
                    <a:pt x="603262" y="679076"/>
                  </a:lnTo>
                  <a:lnTo>
                    <a:pt x="605488" y="676863"/>
                  </a:lnTo>
                  <a:lnTo>
                    <a:pt x="607714" y="674335"/>
                  </a:lnTo>
                  <a:lnTo>
                    <a:pt x="610576" y="672755"/>
                  </a:lnTo>
                  <a:lnTo>
                    <a:pt x="613119" y="670859"/>
                  </a:lnTo>
                  <a:lnTo>
                    <a:pt x="616299" y="669595"/>
                  </a:lnTo>
                  <a:lnTo>
                    <a:pt x="619479" y="668330"/>
                  </a:lnTo>
                  <a:lnTo>
                    <a:pt x="622976" y="667382"/>
                  </a:lnTo>
                  <a:lnTo>
                    <a:pt x="626156" y="667066"/>
                  </a:lnTo>
                  <a:lnTo>
                    <a:pt x="629654" y="666750"/>
                  </a:lnTo>
                  <a:close/>
                  <a:moveTo>
                    <a:pt x="1315880" y="528637"/>
                  </a:moveTo>
                  <a:lnTo>
                    <a:pt x="1321897" y="528954"/>
                  </a:lnTo>
                  <a:lnTo>
                    <a:pt x="1327598" y="529904"/>
                  </a:lnTo>
                  <a:lnTo>
                    <a:pt x="1333615" y="531805"/>
                  </a:lnTo>
                  <a:lnTo>
                    <a:pt x="1339316" y="534655"/>
                  </a:lnTo>
                  <a:lnTo>
                    <a:pt x="1345017" y="537823"/>
                  </a:lnTo>
                  <a:lnTo>
                    <a:pt x="1350084" y="541941"/>
                  </a:lnTo>
                  <a:lnTo>
                    <a:pt x="1354835" y="546375"/>
                  </a:lnTo>
                  <a:lnTo>
                    <a:pt x="1359586" y="551760"/>
                  </a:lnTo>
                  <a:lnTo>
                    <a:pt x="1364020" y="557778"/>
                  </a:lnTo>
                  <a:lnTo>
                    <a:pt x="1367503" y="564430"/>
                  </a:lnTo>
                  <a:lnTo>
                    <a:pt x="1370987" y="571398"/>
                  </a:lnTo>
                  <a:lnTo>
                    <a:pt x="1373837" y="579634"/>
                  </a:lnTo>
                  <a:lnTo>
                    <a:pt x="1375104" y="583751"/>
                  </a:lnTo>
                  <a:lnTo>
                    <a:pt x="1376371" y="588186"/>
                  </a:lnTo>
                  <a:lnTo>
                    <a:pt x="1377955" y="597055"/>
                  </a:lnTo>
                  <a:lnTo>
                    <a:pt x="1379222" y="606557"/>
                  </a:lnTo>
                  <a:lnTo>
                    <a:pt x="1379538" y="616377"/>
                  </a:lnTo>
                  <a:lnTo>
                    <a:pt x="1379222" y="627463"/>
                  </a:lnTo>
                  <a:lnTo>
                    <a:pt x="1378905" y="637915"/>
                  </a:lnTo>
                  <a:lnTo>
                    <a:pt x="1378588" y="647101"/>
                  </a:lnTo>
                  <a:lnTo>
                    <a:pt x="1377955" y="655970"/>
                  </a:lnTo>
                  <a:lnTo>
                    <a:pt x="1376054" y="673074"/>
                  </a:lnTo>
                  <a:lnTo>
                    <a:pt x="1373204" y="690179"/>
                  </a:lnTo>
                  <a:lnTo>
                    <a:pt x="1370037" y="706967"/>
                  </a:lnTo>
                  <a:lnTo>
                    <a:pt x="1366237" y="725021"/>
                  </a:lnTo>
                  <a:lnTo>
                    <a:pt x="1361803" y="745293"/>
                  </a:lnTo>
                  <a:lnTo>
                    <a:pt x="1357369" y="769366"/>
                  </a:lnTo>
                  <a:lnTo>
                    <a:pt x="1352301" y="797873"/>
                  </a:lnTo>
                  <a:lnTo>
                    <a:pt x="1346917" y="830815"/>
                  </a:lnTo>
                  <a:lnTo>
                    <a:pt x="1344384" y="849503"/>
                  </a:lnTo>
                  <a:lnTo>
                    <a:pt x="1341533" y="870092"/>
                  </a:lnTo>
                  <a:lnTo>
                    <a:pt x="1338683" y="892264"/>
                  </a:lnTo>
                  <a:lnTo>
                    <a:pt x="1335832" y="916654"/>
                  </a:lnTo>
                  <a:lnTo>
                    <a:pt x="1296561" y="916654"/>
                  </a:lnTo>
                  <a:lnTo>
                    <a:pt x="1293710" y="892264"/>
                  </a:lnTo>
                  <a:lnTo>
                    <a:pt x="1290860" y="870092"/>
                  </a:lnTo>
                  <a:lnTo>
                    <a:pt x="1288326" y="849820"/>
                  </a:lnTo>
                  <a:lnTo>
                    <a:pt x="1285792" y="831132"/>
                  </a:lnTo>
                  <a:lnTo>
                    <a:pt x="1280092" y="797873"/>
                  </a:lnTo>
                  <a:lnTo>
                    <a:pt x="1275341" y="769366"/>
                  </a:lnTo>
                  <a:lnTo>
                    <a:pt x="1270590" y="745293"/>
                  </a:lnTo>
                  <a:lnTo>
                    <a:pt x="1266473" y="725021"/>
                  </a:lnTo>
                  <a:lnTo>
                    <a:pt x="1262356" y="706967"/>
                  </a:lnTo>
                  <a:lnTo>
                    <a:pt x="1258872" y="690179"/>
                  </a:lnTo>
                  <a:lnTo>
                    <a:pt x="1256339" y="673074"/>
                  </a:lnTo>
                  <a:lnTo>
                    <a:pt x="1254438" y="655970"/>
                  </a:lnTo>
                  <a:lnTo>
                    <a:pt x="1253805" y="647101"/>
                  </a:lnTo>
                  <a:lnTo>
                    <a:pt x="1252855" y="637915"/>
                  </a:lnTo>
                  <a:lnTo>
                    <a:pt x="1252538" y="627463"/>
                  </a:lnTo>
                  <a:lnTo>
                    <a:pt x="1252538" y="616377"/>
                  </a:lnTo>
                  <a:lnTo>
                    <a:pt x="1252855" y="606557"/>
                  </a:lnTo>
                  <a:lnTo>
                    <a:pt x="1254122" y="597055"/>
                  </a:lnTo>
                  <a:lnTo>
                    <a:pt x="1255705" y="588186"/>
                  </a:lnTo>
                  <a:lnTo>
                    <a:pt x="1256972" y="583751"/>
                  </a:lnTo>
                  <a:lnTo>
                    <a:pt x="1258239" y="579634"/>
                  </a:lnTo>
                  <a:lnTo>
                    <a:pt x="1261406" y="571398"/>
                  </a:lnTo>
                  <a:lnTo>
                    <a:pt x="1264573" y="564430"/>
                  </a:lnTo>
                  <a:lnTo>
                    <a:pt x="1268374" y="557778"/>
                  </a:lnTo>
                  <a:lnTo>
                    <a:pt x="1272807" y="551760"/>
                  </a:lnTo>
                  <a:lnTo>
                    <a:pt x="1277241" y="546375"/>
                  </a:lnTo>
                  <a:lnTo>
                    <a:pt x="1281992" y="541941"/>
                  </a:lnTo>
                  <a:lnTo>
                    <a:pt x="1287376" y="537823"/>
                  </a:lnTo>
                  <a:lnTo>
                    <a:pt x="1293077" y="534655"/>
                  </a:lnTo>
                  <a:lnTo>
                    <a:pt x="1298778" y="531805"/>
                  </a:lnTo>
                  <a:lnTo>
                    <a:pt x="1304162" y="529904"/>
                  </a:lnTo>
                  <a:lnTo>
                    <a:pt x="1310179" y="528954"/>
                  </a:lnTo>
                  <a:lnTo>
                    <a:pt x="1315880" y="528637"/>
                  </a:lnTo>
                  <a:close/>
                  <a:moveTo>
                    <a:pt x="1316038" y="427125"/>
                  </a:moveTo>
                  <a:lnTo>
                    <a:pt x="1306196" y="427443"/>
                  </a:lnTo>
                  <a:lnTo>
                    <a:pt x="1296353" y="427761"/>
                  </a:lnTo>
                  <a:lnTo>
                    <a:pt x="1283971" y="428715"/>
                  </a:lnTo>
                  <a:lnTo>
                    <a:pt x="1269048" y="430622"/>
                  </a:lnTo>
                  <a:lnTo>
                    <a:pt x="1252221" y="432529"/>
                  </a:lnTo>
                  <a:lnTo>
                    <a:pt x="1233806" y="435390"/>
                  </a:lnTo>
                  <a:lnTo>
                    <a:pt x="1224281" y="437615"/>
                  </a:lnTo>
                  <a:lnTo>
                    <a:pt x="1214121" y="439523"/>
                  </a:lnTo>
                  <a:lnTo>
                    <a:pt x="1204278" y="441748"/>
                  </a:lnTo>
                  <a:lnTo>
                    <a:pt x="1193483" y="444609"/>
                  </a:lnTo>
                  <a:lnTo>
                    <a:pt x="1183323" y="447470"/>
                  </a:lnTo>
                  <a:lnTo>
                    <a:pt x="1172528" y="450967"/>
                  </a:lnTo>
                  <a:lnTo>
                    <a:pt x="1161733" y="454463"/>
                  </a:lnTo>
                  <a:lnTo>
                    <a:pt x="1150938" y="458914"/>
                  </a:lnTo>
                  <a:lnTo>
                    <a:pt x="1140143" y="463364"/>
                  </a:lnTo>
                  <a:lnTo>
                    <a:pt x="1129348" y="467814"/>
                  </a:lnTo>
                  <a:lnTo>
                    <a:pt x="1118871" y="473218"/>
                  </a:lnTo>
                  <a:lnTo>
                    <a:pt x="1108393" y="478940"/>
                  </a:lnTo>
                  <a:lnTo>
                    <a:pt x="1097916" y="484980"/>
                  </a:lnTo>
                  <a:lnTo>
                    <a:pt x="1088073" y="491338"/>
                  </a:lnTo>
                  <a:lnTo>
                    <a:pt x="1078231" y="498331"/>
                  </a:lnTo>
                  <a:lnTo>
                    <a:pt x="1069023" y="505960"/>
                  </a:lnTo>
                  <a:lnTo>
                    <a:pt x="1059498" y="514225"/>
                  </a:lnTo>
                  <a:lnTo>
                    <a:pt x="1050926" y="522808"/>
                  </a:lnTo>
                  <a:lnTo>
                    <a:pt x="1043623" y="530755"/>
                  </a:lnTo>
                  <a:lnTo>
                    <a:pt x="1036638" y="539656"/>
                  </a:lnTo>
                  <a:lnTo>
                    <a:pt x="1029971" y="548557"/>
                  </a:lnTo>
                  <a:lnTo>
                    <a:pt x="1023938" y="557775"/>
                  </a:lnTo>
                  <a:lnTo>
                    <a:pt x="1018541" y="567312"/>
                  </a:lnTo>
                  <a:lnTo>
                    <a:pt x="1013461" y="577166"/>
                  </a:lnTo>
                  <a:lnTo>
                    <a:pt x="1009333" y="587656"/>
                  </a:lnTo>
                  <a:lnTo>
                    <a:pt x="1005206" y="598464"/>
                  </a:lnTo>
                  <a:lnTo>
                    <a:pt x="1001713" y="608954"/>
                  </a:lnTo>
                  <a:lnTo>
                    <a:pt x="998856" y="620398"/>
                  </a:lnTo>
                  <a:lnTo>
                    <a:pt x="996633" y="632160"/>
                  </a:lnTo>
                  <a:lnTo>
                    <a:pt x="994728" y="643922"/>
                  </a:lnTo>
                  <a:lnTo>
                    <a:pt x="993458" y="656319"/>
                  </a:lnTo>
                  <a:lnTo>
                    <a:pt x="992506" y="668716"/>
                  </a:lnTo>
                  <a:lnTo>
                    <a:pt x="992506" y="681750"/>
                  </a:lnTo>
                  <a:lnTo>
                    <a:pt x="992506" y="694783"/>
                  </a:lnTo>
                  <a:lnTo>
                    <a:pt x="993141" y="707498"/>
                  </a:lnTo>
                  <a:lnTo>
                    <a:pt x="994093" y="719260"/>
                  </a:lnTo>
                  <a:lnTo>
                    <a:pt x="994728" y="730704"/>
                  </a:lnTo>
                  <a:lnTo>
                    <a:pt x="996316" y="741829"/>
                  </a:lnTo>
                  <a:lnTo>
                    <a:pt x="997586" y="752002"/>
                  </a:lnTo>
                  <a:lnTo>
                    <a:pt x="998856" y="762174"/>
                  </a:lnTo>
                  <a:lnTo>
                    <a:pt x="1000443" y="771393"/>
                  </a:lnTo>
                  <a:lnTo>
                    <a:pt x="1002031" y="780611"/>
                  </a:lnTo>
                  <a:lnTo>
                    <a:pt x="1003936" y="789194"/>
                  </a:lnTo>
                  <a:lnTo>
                    <a:pt x="1005841" y="797777"/>
                  </a:lnTo>
                  <a:lnTo>
                    <a:pt x="1008063" y="805724"/>
                  </a:lnTo>
                  <a:lnTo>
                    <a:pt x="1010603" y="813035"/>
                  </a:lnTo>
                  <a:lnTo>
                    <a:pt x="1012826" y="820347"/>
                  </a:lnTo>
                  <a:lnTo>
                    <a:pt x="1015683" y="827022"/>
                  </a:lnTo>
                  <a:lnTo>
                    <a:pt x="1018223" y="833698"/>
                  </a:lnTo>
                  <a:lnTo>
                    <a:pt x="1020763" y="840055"/>
                  </a:lnTo>
                  <a:lnTo>
                    <a:pt x="1023621" y="846095"/>
                  </a:lnTo>
                  <a:lnTo>
                    <a:pt x="1026478" y="851817"/>
                  </a:lnTo>
                  <a:lnTo>
                    <a:pt x="1032828" y="862943"/>
                  </a:lnTo>
                  <a:lnTo>
                    <a:pt x="1039496" y="872797"/>
                  </a:lnTo>
                  <a:lnTo>
                    <a:pt x="1046481" y="882652"/>
                  </a:lnTo>
                  <a:lnTo>
                    <a:pt x="1053466" y="891552"/>
                  </a:lnTo>
                  <a:lnTo>
                    <a:pt x="1061086" y="900135"/>
                  </a:lnTo>
                  <a:lnTo>
                    <a:pt x="1076643" y="917301"/>
                  </a:lnTo>
                  <a:lnTo>
                    <a:pt x="1091883" y="934467"/>
                  </a:lnTo>
                  <a:lnTo>
                    <a:pt x="1099821" y="943367"/>
                  </a:lnTo>
                  <a:lnTo>
                    <a:pt x="1107441" y="952904"/>
                  </a:lnTo>
                  <a:lnTo>
                    <a:pt x="1115061" y="962758"/>
                  </a:lnTo>
                  <a:lnTo>
                    <a:pt x="1122681" y="973566"/>
                  </a:lnTo>
                  <a:lnTo>
                    <a:pt x="1129983" y="985010"/>
                  </a:lnTo>
                  <a:lnTo>
                    <a:pt x="1136968" y="996772"/>
                  </a:lnTo>
                  <a:lnTo>
                    <a:pt x="1143953" y="1009805"/>
                  </a:lnTo>
                  <a:lnTo>
                    <a:pt x="1150938" y="1024427"/>
                  </a:lnTo>
                  <a:lnTo>
                    <a:pt x="1153796" y="1031739"/>
                  </a:lnTo>
                  <a:lnTo>
                    <a:pt x="1157288" y="1039686"/>
                  </a:lnTo>
                  <a:lnTo>
                    <a:pt x="1160146" y="1047633"/>
                  </a:lnTo>
                  <a:lnTo>
                    <a:pt x="1162686" y="1056216"/>
                  </a:lnTo>
                  <a:lnTo>
                    <a:pt x="1165543" y="1064799"/>
                  </a:lnTo>
                  <a:lnTo>
                    <a:pt x="1168083" y="1074017"/>
                  </a:lnTo>
                  <a:lnTo>
                    <a:pt x="1170941" y="1083554"/>
                  </a:lnTo>
                  <a:lnTo>
                    <a:pt x="1173163" y="1093408"/>
                  </a:lnTo>
                  <a:lnTo>
                    <a:pt x="1175386" y="1103580"/>
                  </a:lnTo>
                  <a:lnTo>
                    <a:pt x="1177608" y="1114388"/>
                  </a:lnTo>
                  <a:lnTo>
                    <a:pt x="1179513" y="1125196"/>
                  </a:lnTo>
                  <a:lnTo>
                    <a:pt x="1181418" y="1136958"/>
                  </a:lnTo>
                  <a:lnTo>
                    <a:pt x="1181680" y="1141412"/>
                  </a:lnTo>
                  <a:lnTo>
                    <a:pt x="1456680" y="1141412"/>
                  </a:lnTo>
                  <a:lnTo>
                    <a:pt x="1456691" y="1136958"/>
                  </a:lnTo>
                  <a:lnTo>
                    <a:pt x="1458596" y="1125196"/>
                  </a:lnTo>
                  <a:lnTo>
                    <a:pt x="1460818" y="1114388"/>
                  </a:lnTo>
                  <a:lnTo>
                    <a:pt x="1462723" y="1103580"/>
                  </a:lnTo>
                  <a:lnTo>
                    <a:pt x="1464946" y="1093408"/>
                  </a:lnTo>
                  <a:lnTo>
                    <a:pt x="1467486" y="1083554"/>
                  </a:lnTo>
                  <a:lnTo>
                    <a:pt x="1470026" y="1074017"/>
                  </a:lnTo>
                  <a:lnTo>
                    <a:pt x="1472883" y="1064799"/>
                  </a:lnTo>
                  <a:lnTo>
                    <a:pt x="1475423" y="1056216"/>
                  </a:lnTo>
                  <a:lnTo>
                    <a:pt x="1478281" y="1047633"/>
                  </a:lnTo>
                  <a:lnTo>
                    <a:pt x="1481456" y="1039686"/>
                  </a:lnTo>
                  <a:lnTo>
                    <a:pt x="1484313" y="1031739"/>
                  </a:lnTo>
                  <a:lnTo>
                    <a:pt x="1487806" y="1024427"/>
                  </a:lnTo>
                  <a:lnTo>
                    <a:pt x="1494156" y="1009805"/>
                  </a:lnTo>
                  <a:lnTo>
                    <a:pt x="1501141" y="996772"/>
                  </a:lnTo>
                  <a:lnTo>
                    <a:pt x="1508443" y="985010"/>
                  </a:lnTo>
                  <a:lnTo>
                    <a:pt x="1515746" y="973566"/>
                  </a:lnTo>
                  <a:lnTo>
                    <a:pt x="1523048" y="962758"/>
                  </a:lnTo>
                  <a:lnTo>
                    <a:pt x="1530986" y="952904"/>
                  </a:lnTo>
                  <a:lnTo>
                    <a:pt x="1538606" y="943367"/>
                  </a:lnTo>
                  <a:lnTo>
                    <a:pt x="1546543" y="934467"/>
                  </a:lnTo>
                  <a:lnTo>
                    <a:pt x="1561466" y="917301"/>
                  </a:lnTo>
                  <a:lnTo>
                    <a:pt x="1577341" y="900135"/>
                  </a:lnTo>
                  <a:lnTo>
                    <a:pt x="1584643" y="891552"/>
                  </a:lnTo>
                  <a:lnTo>
                    <a:pt x="1591946" y="882652"/>
                  </a:lnTo>
                  <a:lnTo>
                    <a:pt x="1598613" y="872797"/>
                  </a:lnTo>
                  <a:lnTo>
                    <a:pt x="1605281" y="862943"/>
                  </a:lnTo>
                  <a:lnTo>
                    <a:pt x="1611631" y="851817"/>
                  </a:lnTo>
                  <a:lnTo>
                    <a:pt x="1614806" y="846095"/>
                  </a:lnTo>
                  <a:lnTo>
                    <a:pt x="1617346" y="840055"/>
                  </a:lnTo>
                  <a:lnTo>
                    <a:pt x="1620203" y="833698"/>
                  </a:lnTo>
                  <a:lnTo>
                    <a:pt x="1623061" y="827022"/>
                  </a:lnTo>
                  <a:lnTo>
                    <a:pt x="1625283" y="820347"/>
                  </a:lnTo>
                  <a:lnTo>
                    <a:pt x="1628141" y="813035"/>
                  </a:lnTo>
                  <a:lnTo>
                    <a:pt x="1630046" y="805724"/>
                  </a:lnTo>
                  <a:lnTo>
                    <a:pt x="1632268" y="797777"/>
                  </a:lnTo>
                  <a:lnTo>
                    <a:pt x="1634491" y="789194"/>
                  </a:lnTo>
                  <a:lnTo>
                    <a:pt x="1636396" y="780611"/>
                  </a:lnTo>
                  <a:lnTo>
                    <a:pt x="1637983" y="771393"/>
                  </a:lnTo>
                  <a:lnTo>
                    <a:pt x="1639571" y="762174"/>
                  </a:lnTo>
                  <a:lnTo>
                    <a:pt x="1641158" y="752002"/>
                  </a:lnTo>
                  <a:lnTo>
                    <a:pt x="1642428" y="741829"/>
                  </a:lnTo>
                  <a:lnTo>
                    <a:pt x="1643381" y="730704"/>
                  </a:lnTo>
                  <a:lnTo>
                    <a:pt x="1644333" y="719260"/>
                  </a:lnTo>
                  <a:lnTo>
                    <a:pt x="1644968" y="707498"/>
                  </a:lnTo>
                  <a:lnTo>
                    <a:pt x="1645603" y="694783"/>
                  </a:lnTo>
                  <a:lnTo>
                    <a:pt x="1645921" y="681750"/>
                  </a:lnTo>
                  <a:lnTo>
                    <a:pt x="1645603" y="668716"/>
                  </a:lnTo>
                  <a:lnTo>
                    <a:pt x="1644968" y="656319"/>
                  </a:lnTo>
                  <a:lnTo>
                    <a:pt x="1643698" y="643922"/>
                  </a:lnTo>
                  <a:lnTo>
                    <a:pt x="1641793" y="632160"/>
                  </a:lnTo>
                  <a:lnTo>
                    <a:pt x="1639253" y="620398"/>
                  </a:lnTo>
                  <a:lnTo>
                    <a:pt x="1636396" y="608954"/>
                  </a:lnTo>
                  <a:lnTo>
                    <a:pt x="1632903" y="598464"/>
                  </a:lnTo>
                  <a:lnTo>
                    <a:pt x="1629411" y="587656"/>
                  </a:lnTo>
                  <a:lnTo>
                    <a:pt x="1624648" y="577166"/>
                  </a:lnTo>
                  <a:lnTo>
                    <a:pt x="1619568" y="567312"/>
                  </a:lnTo>
                  <a:lnTo>
                    <a:pt x="1614488" y="557775"/>
                  </a:lnTo>
                  <a:lnTo>
                    <a:pt x="1608456" y="548557"/>
                  </a:lnTo>
                  <a:lnTo>
                    <a:pt x="1602106" y="539656"/>
                  </a:lnTo>
                  <a:lnTo>
                    <a:pt x="1595121" y="530755"/>
                  </a:lnTo>
                  <a:lnTo>
                    <a:pt x="1587183" y="522808"/>
                  </a:lnTo>
                  <a:lnTo>
                    <a:pt x="1578611" y="514225"/>
                  </a:lnTo>
                  <a:lnTo>
                    <a:pt x="1569721" y="505960"/>
                  </a:lnTo>
                  <a:lnTo>
                    <a:pt x="1559878" y="498331"/>
                  </a:lnTo>
                  <a:lnTo>
                    <a:pt x="1550353" y="491338"/>
                  </a:lnTo>
                  <a:lnTo>
                    <a:pt x="1540193" y="484980"/>
                  </a:lnTo>
                  <a:lnTo>
                    <a:pt x="1529716" y="478622"/>
                  </a:lnTo>
                  <a:lnTo>
                    <a:pt x="1519556" y="473218"/>
                  </a:lnTo>
                  <a:lnTo>
                    <a:pt x="1508761" y="467814"/>
                  </a:lnTo>
                  <a:lnTo>
                    <a:pt x="1497966" y="463046"/>
                  </a:lnTo>
                  <a:lnTo>
                    <a:pt x="1487488" y="458596"/>
                  </a:lnTo>
                  <a:lnTo>
                    <a:pt x="1476376" y="454463"/>
                  </a:lnTo>
                  <a:lnTo>
                    <a:pt x="1465581" y="450967"/>
                  </a:lnTo>
                  <a:lnTo>
                    <a:pt x="1455103" y="447470"/>
                  </a:lnTo>
                  <a:lnTo>
                    <a:pt x="1444308" y="444609"/>
                  </a:lnTo>
                  <a:lnTo>
                    <a:pt x="1434148" y="441748"/>
                  </a:lnTo>
                  <a:lnTo>
                    <a:pt x="1423988" y="439523"/>
                  </a:lnTo>
                  <a:lnTo>
                    <a:pt x="1413828" y="437615"/>
                  </a:lnTo>
                  <a:lnTo>
                    <a:pt x="1404303" y="435390"/>
                  </a:lnTo>
                  <a:lnTo>
                    <a:pt x="1385888" y="432529"/>
                  </a:lnTo>
                  <a:lnTo>
                    <a:pt x="1369061" y="430304"/>
                  </a:lnTo>
                  <a:lnTo>
                    <a:pt x="1354456" y="428715"/>
                  </a:lnTo>
                  <a:lnTo>
                    <a:pt x="1342073" y="427761"/>
                  </a:lnTo>
                  <a:lnTo>
                    <a:pt x="1332866" y="427443"/>
                  </a:lnTo>
                  <a:lnTo>
                    <a:pt x="1323023" y="427125"/>
                  </a:lnTo>
                  <a:lnTo>
                    <a:pt x="1316038" y="427125"/>
                  </a:lnTo>
                  <a:close/>
                  <a:moveTo>
                    <a:pt x="1309371" y="354012"/>
                  </a:moveTo>
                  <a:lnTo>
                    <a:pt x="1315403" y="354012"/>
                  </a:lnTo>
                  <a:lnTo>
                    <a:pt x="1322071" y="354012"/>
                  </a:lnTo>
                  <a:lnTo>
                    <a:pt x="1328103" y="354012"/>
                  </a:lnTo>
                  <a:lnTo>
                    <a:pt x="1337628" y="354330"/>
                  </a:lnTo>
                  <a:lnTo>
                    <a:pt x="1350011" y="354966"/>
                  </a:lnTo>
                  <a:lnTo>
                    <a:pt x="1365568" y="356237"/>
                  </a:lnTo>
                  <a:lnTo>
                    <a:pt x="1383666" y="358145"/>
                  </a:lnTo>
                  <a:lnTo>
                    <a:pt x="1403351" y="361006"/>
                  </a:lnTo>
                  <a:lnTo>
                    <a:pt x="1413828" y="362913"/>
                  </a:lnTo>
                  <a:lnTo>
                    <a:pt x="1424941" y="364820"/>
                  </a:lnTo>
                  <a:lnTo>
                    <a:pt x="1436371" y="367363"/>
                  </a:lnTo>
                  <a:lnTo>
                    <a:pt x="1448118" y="369906"/>
                  </a:lnTo>
                  <a:lnTo>
                    <a:pt x="1460183" y="373085"/>
                  </a:lnTo>
                  <a:lnTo>
                    <a:pt x="1471931" y="376264"/>
                  </a:lnTo>
                  <a:lnTo>
                    <a:pt x="1484313" y="380079"/>
                  </a:lnTo>
                  <a:lnTo>
                    <a:pt x="1497013" y="383893"/>
                  </a:lnTo>
                  <a:lnTo>
                    <a:pt x="1509396" y="388661"/>
                  </a:lnTo>
                  <a:lnTo>
                    <a:pt x="1522096" y="393748"/>
                  </a:lnTo>
                  <a:lnTo>
                    <a:pt x="1534478" y="399152"/>
                  </a:lnTo>
                  <a:lnTo>
                    <a:pt x="1547178" y="405191"/>
                  </a:lnTo>
                  <a:lnTo>
                    <a:pt x="1559561" y="411549"/>
                  </a:lnTo>
                  <a:lnTo>
                    <a:pt x="1571943" y="418542"/>
                  </a:lnTo>
                  <a:lnTo>
                    <a:pt x="1584008" y="425854"/>
                  </a:lnTo>
                  <a:lnTo>
                    <a:pt x="1595756" y="433801"/>
                  </a:lnTo>
                  <a:lnTo>
                    <a:pt x="1607186" y="442384"/>
                  </a:lnTo>
                  <a:lnTo>
                    <a:pt x="1618616" y="451602"/>
                  </a:lnTo>
                  <a:lnTo>
                    <a:pt x="1629728" y="461139"/>
                  </a:lnTo>
                  <a:lnTo>
                    <a:pt x="1640206" y="471629"/>
                  </a:lnTo>
                  <a:lnTo>
                    <a:pt x="1650366" y="483073"/>
                  </a:lnTo>
                  <a:lnTo>
                    <a:pt x="1659891" y="494199"/>
                  </a:lnTo>
                  <a:lnTo>
                    <a:pt x="1668463" y="506278"/>
                  </a:lnTo>
                  <a:lnTo>
                    <a:pt x="1672591" y="512318"/>
                  </a:lnTo>
                  <a:lnTo>
                    <a:pt x="1676401" y="518676"/>
                  </a:lnTo>
                  <a:lnTo>
                    <a:pt x="1680211" y="525033"/>
                  </a:lnTo>
                  <a:lnTo>
                    <a:pt x="1683703" y="531391"/>
                  </a:lnTo>
                  <a:lnTo>
                    <a:pt x="1690371" y="544424"/>
                  </a:lnTo>
                  <a:lnTo>
                    <a:pt x="1696403" y="558093"/>
                  </a:lnTo>
                  <a:lnTo>
                    <a:pt x="1701801" y="572398"/>
                  </a:lnTo>
                  <a:lnTo>
                    <a:pt x="1706563" y="586703"/>
                  </a:lnTo>
                  <a:lnTo>
                    <a:pt x="1710056" y="601325"/>
                  </a:lnTo>
                  <a:lnTo>
                    <a:pt x="1713548" y="616266"/>
                  </a:lnTo>
                  <a:lnTo>
                    <a:pt x="1715771" y="631842"/>
                  </a:lnTo>
                  <a:lnTo>
                    <a:pt x="1717993" y="647736"/>
                  </a:lnTo>
                  <a:lnTo>
                    <a:pt x="1718946" y="663948"/>
                  </a:lnTo>
                  <a:lnTo>
                    <a:pt x="1719263" y="680478"/>
                  </a:lnTo>
                  <a:lnTo>
                    <a:pt x="1718946" y="697644"/>
                  </a:lnTo>
                  <a:lnTo>
                    <a:pt x="1718311" y="712584"/>
                  </a:lnTo>
                  <a:lnTo>
                    <a:pt x="1717041" y="727207"/>
                  </a:lnTo>
                  <a:lnTo>
                    <a:pt x="1716088" y="740876"/>
                  </a:lnTo>
                  <a:lnTo>
                    <a:pt x="1714501" y="753909"/>
                  </a:lnTo>
                  <a:lnTo>
                    <a:pt x="1712913" y="766624"/>
                  </a:lnTo>
                  <a:lnTo>
                    <a:pt x="1711326" y="778704"/>
                  </a:lnTo>
                  <a:lnTo>
                    <a:pt x="1709103" y="790148"/>
                  </a:lnTo>
                  <a:lnTo>
                    <a:pt x="1706881" y="801274"/>
                  </a:lnTo>
                  <a:lnTo>
                    <a:pt x="1704658" y="812082"/>
                  </a:lnTo>
                  <a:lnTo>
                    <a:pt x="1701801" y="821936"/>
                  </a:lnTo>
                  <a:lnTo>
                    <a:pt x="1698943" y="831790"/>
                  </a:lnTo>
                  <a:lnTo>
                    <a:pt x="1696086" y="841009"/>
                  </a:lnTo>
                  <a:lnTo>
                    <a:pt x="1692911" y="849910"/>
                  </a:lnTo>
                  <a:lnTo>
                    <a:pt x="1689736" y="858175"/>
                  </a:lnTo>
                  <a:lnTo>
                    <a:pt x="1686243" y="866122"/>
                  </a:lnTo>
                  <a:lnTo>
                    <a:pt x="1682751" y="874069"/>
                  </a:lnTo>
                  <a:lnTo>
                    <a:pt x="1679258" y="881698"/>
                  </a:lnTo>
                  <a:lnTo>
                    <a:pt x="1675448" y="888691"/>
                  </a:lnTo>
                  <a:lnTo>
                    <a:pt x="1671321" y="895367"/>
                  </a:lnTo>
                  <a:lnTo>
                    <a:pt x="1667828" y="902042"/>
                  </a:lnTo>
                  <a:lnTo>
                    <a:pt x="1659573" y="914440"/>
                  </a:lnTo>
                  <a:lnTo>
                    <a:pt x="1651001" y="925884"/>
                  </a:lnTo>
                  <a:lnTo>
                    <a:pt x="1642428" y="936692"/>
                  </a:lnTo>
                  <a:lnTo>
                    <a:pt x="1633856" y="947182"/>
                  </a:lnTo>
                  <a:lnTo>
                    <a:pt x="1624648" y="957036"/>
                  </a:lnTo>
                  <a:lnTo>
                    <a:pt x="1615758" y="966891"/>
                  </a:lnTo>
                  <a:lnTo>
                    <a:pt x="1602423" y="981831"/>
                  </a:lnTo>
                  <a:lnTo>
                    <a:pt x="1595756" y="989460"/>
                  </a:lnTo>
                  <a:lnTo>
                    <a:pt x="1589406" y="997407"/>
                  </a:lnTo>
                  <a:lnTo>
                    <a:pt x="1583056" y="1005672"/>
                  </a:lnTo>
                  <a:lnTo>
                    <a:pt x="1576706" y="1014255"/>
                  </a:lnTo>
                  <a:lnTo>
                    <a:pt x="1570991" y="1023474"/>
                  </a:lnTo>
                  <a:lnTo>
                    <a:pt x="1564958" y="1033010"/>
                  </a:lnTo>
                  <a:lnTo>
                    <a:pt x="1559561" y="1043818"/>
                  </a:lnTo>
                  <a:lnTo>
                    <a:pt x="1554163" y="1054626"/>
                  </a:lnTo>
                  <a:lnTo>
                    <a:pt x="1549083" y="1067024"/>
                  </a:lnTo>
                  <a:lnTo>
                    <a:pt x="1544638" y="1080057"/>
                  </a:lnTo>
                  <a:lnTo>
                    <a:pt x="1540193" y="1094680"/>
                  </a:lnTo>
                  <a:lnTo>
                    <a:pt x="1536383" y="1110256"/>
                  </a:lnTo>
                  <a:lnTo>
                    <a:pt x="1532891" y="1127104"/>
                  </a:lnTo>
                  <a:lnTo>
                    <a:pt x="1529716" y="1144905"/>
                  </a:lnTo>
                  <a:lnTo>
                    <a:pt x="1529716" y="1286999"/>
                  </a:lnTo>
                  <a:lnTo>
                    <a:pt x="1526858" y="1293992"/>
                  </a:lnTo>
                  <a:lnTo>
                    <a:pt x="1525906" y="1296535"/>
                  </a:lnTo>
                  <a:lnTo>
                    <a:pt x="1523366" y="1300986"/>
                  </a:lnTo>
                  <a:lnTo>
                    <a:pt x="1520508" y="1306072"/>
                  </a:lnTo>
                  <a:lnTo>
                    <a:pt x="1516063" y="1312747"/>
                  </a:lnTo>
                  <a:lnTo>
                    <a:pt x="1510348" y="1320694"/>
                  </a:lnTo>
                  <a:lnTo>
                    <a:pt x="1503046" y="1328641"/>
                  </a:lnTo>
                  <a:lnTo>
                    <a:pt x="1499236" y="1333410"/>
                  </a:lnTo>
                  <a:lnTo>
                    <a:pt x="1494473" y="1337542"/>
                  </a:lnTo>
                  <a:lnTo>
                    <a:pt x="1489393" y="1342310"/>
                  </a:lnTo>
                  <a:lnTo>
                    <a:pt x="1483996" y="1346761"/>
                  </a:lnTo>
                  <a:lnTo>
                    <a:pt x="1478281" y="1351211"/>
                  </a:lnTo>
                  <a:lnTo>
                    <a:pt x="1471931" y="1355979"/>
                  </a:lnTo>
                  <a:lnTo>
                    <a:pt x="1465263" y="1360748"/>
                  </a:lnTo>
                  <a:lnTo>
                    <a:pt x="1457961" y="1365516"/>
                  </a:lnTo>
                  <a:lnTo>
                    <a:pt x="1450341" y="1369648"/>
                  </a:lnTo>
                  <a:lnTo>
                    <a:pt x="1442086" y="1374417"/>
                  </a:lnTo>
                  <a:lnTo>
                    <a:pt x="1432878" y="1378867"/>
                  </a:lnTo>
                  <a:lnTo>
                    <a:pt x="1423671" y="1382682"/>
                  </a:lnTo>
                  <a:lnTo>
                    <a:pt x="1413511" y="1386814"/>
                  </a:lnTo>
                  <a:lnTo>
                    <a:pt x="1403351" y="1390311"/>
                  </a:lnTo>
                  <a:lnTo>
                    <a:pt x="1392238" y="1394125"/>
                  </a:lnTo>
                  <a:lnTo>
                    <a:pt x="1380173" y="1397622"/>
                  </a:lnTo>
                  <a:lnTo>
                    <a:pt x="1367791" y="1400483"/>
                  </a:lnTo>
                  <a:lnTo>
                    <a:pt x="1354773" y="1403662"/>
                  </a:lnTo>
                  <a:lnTo>
                    <a:pt x="1341121" y="1405887"/>
                  </a:lnTo>
                  <a:lnTo>
                    <a:pt x="1326833" y="1407794"/>
                  </a:lnTo>
                  <a:lnTo>
                    <a:pt x="1324611" y="1408112"/>
                  </a:lnTo>
                  <a:lnTo>
                    <a:pt x="1311276" y="1407794"/>
                  </a:lnTo>
                  <a:lnTo>
                    <a:pt x="1296988" y="1405887"/>
                  </a:lnTo>
                  <a:lnTo>
                    <a:pt x="1283336" y="1403662"/>
                  </a:lnTo>
                  <a:lnTo>
                    <a:pt x="1270318" y="1400483"/>
                  </a:lnTo>
                  <a:lnTo>
                    <a:pt x="1257936" y="1397622"/>
                  </a:lnTo>
                  <a:lnTo>
                    <a:pt x="1246188" y="1394125"/>
                  </a:lnTo>
                  <a:lnTo>
                    <a:pt x="1235076" y="1390311"/>
                  </a:lnTo>
                  <a:lnTo>
                    <a:pt x="1224598" y="1386814"/>
                  </a:lnTo>
                  <a:lnTo>
                    <a:pt x="1214438" y="1382682"/>
                  </a:lnTo>
                  <a:lnTo>
                    <a:pt x="1205231" y="1378867"/>
                  </a:lnTo>
                  <a:lnTo>
                    <a:pt x="1196658" y="1374417"/>
                  </a:lnTo>
                  <a:lnTo>
                    <a:pt x="1192940" y="1372348"/>
                  </a:lnTo>
                  <a:lnTo>
                    <a:pt x="1177471" y="1376937"/>
                  </a:lnTo>
                  <a:lnTo>
                    <a:pt x="1156831" y="1382967"/>
                  </a:lnTo>
                  <a:lnTo>
                    <a:pt x="1135872" y="1388679"/>
                  </a:lnTo>
                  <a:lnTo>
                    <a:pt x="1094591" y="1399787"/>
                  </a:lnTo>
                  <a:lnTo>
                    <a:pt x="1054580" y="1409625"/>
                  </a:lnTo>
                  <a:lnTo>
                    <a:pt x="1017744" y="1419462"/>
                  </a:lnTo>
                  <a:lnTo>
                    <a:pt x="985672" y="1428031"/>
                  </a:lnTo>
                  <a:lnTo>
                    <a:pt x="971700" y="1432157"/>
                  </a:lnTo>
                  <a:lnTo>
                    <a:pt x="959633" y="1436282"/>
                  </a:lnTo>
                  <a:lnTo>
                    <a:pt x="949471" y="1439773"/>
                  </a:lnTo>
                  <a:lnTo>
                    <a:pt x="941215" y="1443581"/>
                  </a:lnTo>
                  <a:lnTo>
                    <a:pt x="938357" y="1445168"/>
                  </a:lnTo>
                  <a:lnTo>
                    <a:pt x="935499" y="1446755"/>
                  </a:lnTo>
                  <a:lnTo>
                    <a:pt x="933594" y="1448024"/>
                  </a:lnTo>
                  <a:lnTo>
                    <a:pt x="932324" y="1449928"/>
                  </a:lnTo>
                  <a:lnTo>
                    <a:pt x="932006" y="1451198"/>
                  </a:lnTo>
                  <a:lnTo>
                    <a:pt x="932006" y="1452784"/>
                  </a:lnTo>
                  <a:lnTo>
                    <a:pt x="932641" y="1454054"/>
                  </a:lnTo>
                  <a:lnTo>
                    <a:pt x="934229" y="1455641"/>
                  </a:lnTo>
                  <a:lnTo>
                    <a:pt x="938675" y="1457862"/>
                  </a:lnTo>
                  <a:lnTo>
                    <a:pt x="944390" y="1460401"/>
                  </a:lnTo>
                  <a:lnTo>
                    <a:pt x="950741" y="1462940"/>
                  </a:lnTo>
                  <a:lnTo>
                    <a:pt x="958363" y="1465161"/>
                  </a:lnTo>
                  <a:lnTo>
                    <a:pt x="966619" y="1467065"/>
                  </a:lnTo>
                  <a:lnTo>
                    <a:pt x="976145" y="1469604"/>
                  </a:lnTo>
                  <a:lnTo>
                    <a:pt x="985672" y="1471508"/>
                  </a:lnTo>
                  <a:lnTo>
                    <a:pt x="996468" y="1473412"/>
                  </a:lnTo>
                  <a:lnTo>
                    <a:pt x="1019014" y="1477538"/>
                  </a:lnTo>
                  <a:lnTo>
                    <a:pt x="1043783" y="1481029"/>
                  </a:lnTo>
                  <a:lnTo>
                    <a:pt x="1069505" y="1484202"/>
                  </a:lnTo>
                  <a:lnTo>
                    <a:pt x="1095861" y="1486741"/>
                  </a:lnTo>
                  <a:lnTo>
                    <a:pt x="1122218" y="1489597"/>
                  </a:lnTo>
                  <a:lnTo>
                    <a:pt x="1147939" y="1491819"/>
                  </a:lnTo>
                  <a:lnTo>
                    <a:pt x="1172708" y="1493723"/>
                  </a:lnTo>
                  <a:lnTo>
                    <a:pt x="1195889" y="1495309"/>
                  </a:lnTo>
                  <a:lnTo>
                    <a:pt x="1233995" y="1497214"/>
                  </a:lnTo>
                  <a:lnTo>
                    <a:pt x="1247967" y="1497848"/>
                  </a:lnTo>
                  <a:lnTo>
                    <a:pt x="1257811" y="1497848"/>
                  </a:lnTo>
                  <a:lnTo>
                    <a:pt x="1260034" y="1497848"/>
                  </a:lnTo>
                  <a:lnTo>
                    <a:pt x="1262574" y="1497531"/>
                  </a:lnTo>
                  <a:lnTo>
                    <a:pt x="1268925" y="1495944"/>
                  </a:lnTo>
                  <a:lnTo>
                    <a:pt x="1276864" y="1493723"/>
                  </a:lnTo>
                  <a:lnTo>
                    <a:pt x="1286391" y="1490549"/>
                  </a:lnTo>
                  <a:lnTo>
                    <a:pt x="1297187" y="1486106"/>
                  </a:lnTo>
                  <a:lnTo>
                    <a:pt x="1309254" y="1481663"/>
                  </a:lnTo>
                  <a:lnTo>
                    <a:pt x="1337516" y="1470239"/>
                  </a:lnTo>
                  <a:lnTo>
                    <a:pt x="1369588" y="1456593"/>
                  </a:lnTo>
                  <a:lnTo>
                    <a:pt x="1404836" y="1440725"/>
                  </a:lnTo>
                  <a:lnTo>
                    <a:pt x="1483271" y="1406768"/>
                  </a:lnTo>
                  <a:lnTo>
                    <a:pt x="1524870" y="1388679"/>
                  </a:lnTo>
                  <a:lnTo>
                    <a:pt x="1566786" y="1370908"/>
                  </a:lnTo>
                  <a:lnTo>
                    <a:pt x="1608703" y="1354088"/>
                  </a:lnTo>
                  <a:lnTo>
                    <a:pt x="1629343" y="1346154"/>
                  </a:lnTo>
                  <a:lnTo>
                    <a:pt x="1649666" y="1337903"/>
                  </a:lnTo>
                  <a:lnTo>
                    <a:pt x="1669672" y="1330604"/>
                  </a:lnTo>
                  <a:lnTo>
                    <a:pt x="1689043" y="1323622"/>
                  </a:lnTo>
                  <a:lnTo>
                    <a:pt x="1708095" y="1317275"/>
                  </a:lnTo>
                  <a:lnTo>
                    <a:pt x="1726513" y="1311246"/>
                  </a:lnTo>
                  <a:lnTo>
                    <a:pt x="1743978" y="1305851"/>
                  </a:lnTo>
                  <a:lnTo>
                    <a:pt x="1760491" y="1301725"/>
                  </a:lnTo>
                  <a:lnTo>
                    <a:pt x="1776368" y="1297599"/>
                  </a:lnTo>
                  <a:lnTo>
                    <a:pt x="1790976" y="1294743"/>
                  </a:lnTo>
                  <a:lnTo>
                    <a:pt x="1804630" y="1292204"/>
                  </a:lnTo>
                  <a:lnTo>
                    <a:pt x="1817650" y="1290618"/>
                  </a:lnTo>
                  <a:lnTo>
                    <a:pt x="1829717" y="1289031"/>
                  </a:lnTo>
                  <a:lnTo>
                    <a:pt x="1840831" y="1288396"/>
                  </a:lnTo>
                  <a:lnTo>
                    <a:pt x="1851310" y="1287762"/>
                  </a:lnTo>
                  <a:lnTo>
                    <a:pt x="1860836" y="1287127"/>
                  </a:lnTo>
                  <a:lnTo>
                    <a:pt x="1869728" y="1287762"/>
                  </a:lnTo>
                  <a:lnTo>
                    <a:pt x="1877984" y="1288396"/>
                  </a:lnTo>
                  <a:lnTo>
                    <a:pt x="1885605" y="1289348"/>
                  </a:lnTo>
                  <a:lnTo>
                    <a:pt x="1892274" y="1290618"/>
                  </a:lnTo>
                  <a:lnTo>
                    <a:pt x="1898307" y="1292204"/>
                  </a:lnTo>
                  <a:lnTo>
                    <a:pt x="1904023" y="1294426"/>
                  </a:lnTo>
                  <a:lnTo>
                    <a:pt x="1908469" y="1296647"/>
                  </a:lnTo>
                  <a:lnTo>
                    <a:pt x="1912914" y="1298869"/>
                  </a:lnTo>
                  <a:lnTo>
                    <a:pt x="1916725" y="1302042"/>
                  </a:lnTo>
                  <a:lnTo>
                    <a:pt x="1919901" y="1304899"/>
                  </a:lnTo>
                  <a:lnTo>
                    <a:pt x="1922441" y="1308389"/>
                  </a:lnTo>
                  <a:lnTo>
                    <a:pt x="1924664" y="1311880"/>
                  </a:lnTo>
                  <a:lnTo>
                    <a:pt x="1926252" y="1315688"/>
                  </a:lnTo>
                  <a:lnTo>
                    <a:pt x="1927522" y="1319497"/>
                  </a:lnTo>
                  <a:lnTo>
                    <a:pt x="1928157" y="1323622"/>
                  </a:lnTo>
                  <a:lnTo>
                    <a:pt x="1928474" y="1328065"/>
                  </a:lnTo>
                  <a:lnTo>
                    <a:pt x="1928474" y="1332825"/>
                  </a:lnTo>
                  <a:lnTo>
                    <a:pt x="1928157" y="1336951"/>
                  </a:lnTo>
                  <a:lnTo>
                    <a:pt x="1927522" y="1342029"/>
                  </a:lnTo>
                  <a:lnTo>
                    <a:pt x="1926252" y="1346789"/>
                  </a:lnTo>
                  <a:lnTo>
                    <a:pt x="1924981" y="1351549"/>
                  </a:lnTo>
                  <a:lnTo>
                    <a:pt x="1923711" y="1356627"/>
                  </a:lnTo>
                  <a:lnTo>
                    <a:pt x="1921488" y="1361704"/>
                  </a:lnTo>
                  <a:lnTo>
                    <a:pt x="1919583" y="1366782"/>
                  </a:lnTo>
                  <a:lnTo>
                    <a:pt x="1917728" y="1370490"/>
                  </a:lnTo>
                  <a:lnTo>
                    <a:pt x="1673225" y="1539875"/>
                  </a:lnTo>
                  <a:lnTo>
                    <a:pt x="1839536" y="1455101"/>
                  </a:lnTo>
                  <a:lnTo>
                    <a:pt x="1835829" y="1457509"/>
                  </a:lnTo>
                  <a:lnTo>
                    <a:pt x="1835750" y="1457545"/>
                  </a:lnTo>
                  <a:lnTo>
                    <a:pt x="1831940" y="1459449"/>
                  </a:lnTo>
                  <a:lnTo>
                    <a:pt x="1834797" y="1458179"/>
                  </a:lnTo>
                  <a:lnTo>
                    <a:pt x="1835829" y="1457509"/>
                  </a:lnTo>
                  <a:lnTo>
                    <a:pt x="1846229" y="1452784"/>
                  </a:lnTo>
                  <a:lnTo>
                    <a:pt x="1861789" y="1446437"/>
                  </a:lnTo>
                  <a:lnTo>
                    <a:pt x="1871633" y="1442629"/>
                  </a:lnTo>
                  <a:lnTo>
                    <a:pt x="1882112" y="1438821"/>
                  </a:lnTo>
                  <a:lnTo>
                    <a:pt x="1893226" y="1435013"/>
                  </a:lnTo>
                  <a:lnTo>
                    <a:pt x="1905293" y="1431204"/>
                  </a:lnTo>
                  <a:lnTo>
                    <a:pt x="1917995" y="1427714"/>
                  </a:lnTo>
                  <a:lnTo>
                    <a:pt x="1930697" y="1424857"/>
                  </a:lnTo>
                  <a:lnTo>
                    <a:pt x="1944034" y="1422001"/>
                  </a:lnTo>
                  <a:lnTo>
                    <a:pt x="1957054" y="1420097"/>
                  </a:lnTo>
                  <a:lnTo>
                    <a:pt x="1970391" y="1418828"/>
                  </a:lnTo>
                  <a:lnTo>
                    <a:pt x="1977059" y="1418510"/>
                  </a:lnTo>
                  <a:lnTo>
                    <a:pt x="1983410" y="1418193"/>
                  </a:lnTo>
                  <a:lnTo>
                    <a:pt x="1989761" y="1418510"/>
                  </a:lnTo>
                  <a:lnTo>
                    <a:pt x="1995795" y="1418828"/>
                  </a:lnTo>
                  <a:lnTo>
                    <a:pt x="2001828" y="1419780"/>
                  </a:lnTo>
                  <a:lnTo>
                    <a:pt x="2007862" y="1420732"/>
                  </a:lnTo>
                  <a:lnTo>
                    <a:pt x="2013577" y="1421684"/>
                  </a:lnTo>
                  <a:lnTo>
                    <a:pt x="2018658" y="1423588"/>
                  </a:lnTo>
                  <a:lnTo>
                    <a:pt x="2023739" y="1425175"/>
                  </a:lnTo>
                  <a:lnTo>
                    <a:pt x="2028820" y="1427079"/>
                  </a:lnTo>
                  <a:lnTo>
                    <a:pt x="2033265" y="1429618"/>
                  </a:lnTo>
                  <a:lnTo>
                    <a:pt x="2037394" y="1431839"/>
                  </a:lnTo>
                  <a:lnTo>
                    <a:pt x="2041839" y="1434378"/>
                  </a:lnTo>
                  <a:lnTo>
                    <a:pt x="2045650" y="1437234"/>
                  </a:lnTo>
                  <a:lnTo>
                    <a:pt x="2048825" y="1439773"/>
                  </a:lnTo>
                  <a:lnTo>
                    <a:pt x="2052001" y="1442946"/>
                  </a:lnTo>
                  <a:lnTo>
                    <a:pt x="2054859" y="1445803"/>
                  </a:lnTo>
                  <a:lnTo>
                    <a:pt x="2057082" y="1449294"/>
                  </a:lnTo>
                  <a:lnTo>
                    <a:pt x="2059305" y="1452467"/>
                  </a:lnTo>
                  <a:lnTo>
                    <a:pt x="2060892" y="1455958"/>
                  </a:lnTo>
                  <a:lnTo>
                    <a:pt x="2062162" y="1459131"/>
                  </a:lnTo>
                  <a:lnTo>
                    <a:pt x="2063115" y="1462622"/>
                  </a:lnTo>
                  <a:lnTo>
                    <a:pt x="2063433" y="1465796"/>
                  </a:lnTo>
                  <a:lnTo>
                    <a:pt x="2063750" y="1469287"/>
                  </a:lnTo>
                  <a:lnTo>
                    <a:pt x="2063433" y="1472778"/>
                  </a:lnTo>
                  <a:lnTo>
                    <a:pt x="2062480" y="1476268"/>
                  </a:lnTo>
                  <a:lnTo>
                    <a:pt x="2061210" y="1479442"/>
                  </a:lnTo>
                  <a:lnTo>
                    <a:pt x="2059622" y="1482933"/>
                  </a:lnTo>
                  <a:lnTo>
                    <a:pt x="2057082" y="1485789"/>
                  </a:lnTo>
                  <a:lnTo>
                    <a:pt x="2054541" y="1489280"/>
                  </a:lnTo>
                  <a:lnTo>
                    <a:pt x="2051048" y="1492136"/>
                  </a:lnTo>
                  <a:lnTo>
                    <a:pt x="2047555" y="1495309"/>
                  </a:lnTo>
                  <a:lnTo>
                    <a:pt x="2043110" y="1497848"/>
                  </a:lnTo>
                  <a:lnTo>
                    <a:pt x="2038029" y="1500704"/>
                  </a:lnTo>
                  <a:lnTo>
                    <a:pt x="2017071" y="1511494"/>
                  </a:lnTo>
                  <a:lnTo>
                    <a:pt x="1995795" y="1522919"/>
                  </a:lnTo>
                  <a:lnTo>
                    <a:pt x="1975154" y="1534344"/>
                  </a:lnTo>
                  <a:lnTo>
                    <a:pt x="1956101" y="1545451"/>
                  </a:lnTo>
                  <a:lnTo>
                    <a:pt x="1926252" y="1562271"/>
                  </a:lnTo>
                  <a:lnTo>
                    <a:pt x="1914502" y="1569252"/>
                  </a:lnTo>
                  <a:lnTo>
                    <a:pt x="1983410" y="1527997"/>
                  </a:lnTo>
                  <a:lnTo>
                    <a:pt x="1511215" y="1778704"/>
                  </a:lnTo>
                  <a:lnTo>
                    <a:pt x="1498196" y="1785369"/>
                  </a:lnTo>
                  <a:lnTo>
                    <a:pt x="1482953" y="1792985"/>
                  </a:lnTo>
                  <a:lnTo>
                    <a:pt x="1462948" y="1802823"/>
                  </a:lnTo>
                  <a:lnTo>
                    <a:pt x="1438814" y="1814248"/>
                  </a:lnTo>
                  <a:lnTo>
                    <a:pt x="1410870" y="1827259"/>
                  </a:lnTo>
                  <a:lnTo>
                    <a:pt x="1380385" y="1841223"/>
                  </a:lnTo>
                  <a:lnTo>
                    <a:pt x="1347678" y="1855186"/>
                  </a:lnTo>
                  <a:lnTo>
                    <a:pt x="1313382" y="1869150"/>
                  </a:lnTo>
                  <a:lnTo>
                    <a:pt x="1295917" y="1876131"/>
                  </a:lnTo>
                  <a:lnTo>
                    <a:pt x="1278769" y="1882796"/>
                  </a:lnTo>
                  <a:lnTo>
                    <a:pt x="1260987" y="1889143"/>
                  </a:lnTo>
                  <a:lnTo>
                    <a:pt x="1243204" y="1895172"/>
                  </a:lnTo>
                  <a:lnTo>
                    <a:pt x="1225739" y="1900885"/>
                  </a:lnTo>
                  <a:lnTo>
                    <a:pt x="1208909" y="1905962"/>
                  </a:lnTo>
                  <a:lnTo>
                    <a:pt x="1191761" y="1910723"/>
                  </a:lnTo>
                  <a:lnTo>
                    <a:pt x="1175248" y="1914848"/>
                  </a:lnTo>
                  <a:lnTo>
                    <a:pt x="1159371" y="1918656"/>
                  </a:lnTo>
                  <a:lnTo>
                    <a:pt x="1144129" y="1921513"/>
                  </a:lnTo>
                  <a:lnTo>
                    <a:pt x="1129204" y="1923417"/>
                  </a:lnTo>
                  <a:lnTo>
                    <a:pt x="1115232" y="1925004"/>
                  </a:lnTo>
                  <a:lnTo>
                    <a:pt x="1108563" y="1925321"/>
                  </a:lnTo>
                  <a:lnTo>
                    <a:pt x="1102212" y="1925638"/>
                  </a:lnTo>
                  <a:lnTo>
                    <a:pt x="1095861" y="1925638"/>
                  </a:lnTo>
                  <a:lnTo>
                    <a:pt x="1089828" y="1925321"/>
                  </a:lnTo>
                  <a:lnTo>
                    <a:pt x="1076808" y="1924051"/>
                  </a:lnTo>
                  <a:lnTo>
                    <a:pt x="1061884" y="1922465"/>
                  </a:lnTo>
                  <a:lnTo>
                    <a:pt x="1025683" y="1918656"/>
                  </a:lnTo>
                  <a:lnTo>
                    <a:pt x="983131" y="1912944"/>
                  </a:lnTo>
                  <a:lnTo>
                    <a:pt x="934546" y="1906280"/>
                  </a:lnTo>
                  <a:lnTo>
                    <a:pt x="824992" y="1890412"/>
                  </a:lnTo>
                  <a:lnTo>
                    <a:pt x="707181" y="1872958"/>
                  </a:lnTo>
                  <a:lnTo>
                    <a:pt x="589688" y="1856138"/>
                  </a:lnTo>
                  <a:lnTo>
                    <a:pt x="534117" y="1848522"/>
                  </a:lnTo>
                  <a:lnTo>
                    <a:pt x="482357" y="1841540"/>
                  </a:lnTo>
                  <a:lnTo>
                    <a:pt x="435677" y="1835828"/>
                  </a:lnTo>
                  <a:lnTo>
                    <a:pt x="394713" y="1831385"/>
                  </a:lnTo>
                  <a:lnTo>
                    <a:pt x="376613" y="1829798"/>
                  </a:lnTo>
                  <a:lnTo>
                    <a:pt x="361053" y="1828529"/>
                  </a:lnTo>
                  <a:lnTo>
                    <a:pt x="347399" y="1827577"/>
                  </a:lnTo>
                  <a:lnTo>
                    <a:pt x="335967" y="1827259"/>
                  </a:lnTo>
                  <a:lnTo>
                    <a:pt x="314056" y="1827577"/>
                  </a:lnTo>
                  <a:lnTo>
                    <a:pt x="289922" y="1827894"/>
                  </a:lnTo>
                  <a:lnTo>
                    <a:pt x="237209" y="1829481"/>
                  </a:lnTo>
                  <a:lnTo>
                    <a:pt x="181321" y="1831385"/>
                  </a:lnTo>
                  <a:lnTo>
                    <a:pt x="126702" y="1833606"/>
                  </a:lnTo>
                  <a:lnTo>
                    <a:pt x="37153" y="1837732"/>
                  </a:lnTo>
                  <a:lnTo>
                    <a:pt x="0" y="1839636"/>
                  </a:lnTo>
                  <a:lnTo>
                    <a:pt x="19053" y="1500704"/>
                  </a:lnTo>
                  <a:lnTo>
                    <a:pt x="28580" y="1501657"/>
                  </a:lnTo>
                  <a:lnTo>
                    <a:pt x="54301" y="1503878"/>
                  </a:lnTo>
                  <a:lnTo>
                    <a:pt x="72084" y="1505147"/>
                  </a:lnTo>
                  <a:lnTo>
                    <a:pt x="92089" y="1506099"/>
                  </a:lnTo>
                  <a:lnTo>
                    <a:pt x="114318" y="1507369"/>
                  </a:lnTo>
                  <a:lnTo>
                    <a:pt x="137499" y="1507686"/>
                  </a:lnTo>
                  <a:lnTo>
                    <a:pt x="161632" y="1507369"/>
                  </a:lnTo>
                  <a:lnTo>
                    <a:pt x="173699" y="1506734"/>
                  </a:lnTo>
                  <a:lnTo>
                    <a:pt x="186084" y="1505782"/>
                  </a:lnTo>
                  <a:lnTo>
                    <a:pt x="198151" y="1504830"/>
                  </a:lnTo>
                  <a:lnTo>
                    <a:pt x="210217" y="1503878"/>
                  </a:lnTo>
                  <a:lnTo>
                    <a:pt x="221649" y="1502291"/>
                  </a:lnTo>
                  <a:lnTo>
                    <a:pt x="233399" y="1500704"/>
                  </a:lnTo>
                  <a:lnTo>
                    <a:pt x="244513" y="1498483"/>
                  </a:lnTo>
                  <a:lnTo>
                    <a:pt x="255627" y="1496262"/>
                  </a:lnTo>
                  <a:lnTo>
                    <a:pt x="265471" y="1493088"/>
                  </a:lnTo>
                  <a:lnTo>
                    <a:pt x="275315" y="1490232"/>
                  </a:lnTo>
                  <a:lnTo>
                    <a:pt x="284524" y="1486424"/>
                  </a:lnTo>
                  <a:lnTo>
                    <a:pt x="292780" y="1482615"/>
                  </a:lnTo>
                  <a:lnTo>
                    <a:pt x="300719" y="1478172"/>
                  </a:lnTo>
                  <a:lnTo>
                    <a:pt x="304212" y="1475634"/>
                  </a:lnTo>
                  <a:lnTo>
                    <a:pt x="307705" y="1473095"/>
                  </a:lnTo>
                  <a:lnTo>
                    <a:pt x="321677" y="1462622"/>
                  </a:lnTo>
                  <a:lnTo>
                    <a:pt x="337872" y="1450880"/>
                  </a:lnTo>
                  <a:lnTo>
                    <a:pt x="355972" y="1438821"/>
                  </a:lnTo>
                  <a:lnTo>
                    <a:pt x="375978" y="1426127"/>
                  </a:lnTo>
                  <a:lnTo>
                    <a:pt x="396936" y="1413433"/>
                  </a:lnTo>
                  <a:lnTo>
                    <a:pt x="418847" y="1400421"/>
                  </a:lnTo>
                  <a:lnTo>
                    <a:pt x="441075" y="1387727"/>
                  </a:lnTo>
                  <a:lnTo>
                    <a:pt x="463621" y="1375351"/>
                  </a:lnTo>
                  <a:lnTo>
                    <a:pt x="485850" y="1363291"/>
                  </a:lnTo>
                  <a:lnTo>
                    <a:pt x="508078" y="1352184"/>
                  </a:lnTo>
                  <a:lnTo>
                    <a:pt x="529037" y="1341711"/>
                  </a:lnTo>
                  <a:lnTo>
                    <a:pt x="549042" y="1332191"/>
                  </a:lnTo>
                  <a:lnTo>
                    <a:pt x="567142" y="1323940"/>
                  </a:lnTo>
                  <a:lnTo>
                    <a:pt x="583972" y="1317275"/>
                  </a:lnTo>
                  <a:lnTo>
                    <a:pt x="597945" y="1311880"/>
                  </a:lnTo>
                  <a:lnTo>
                    <a:pt x="604296" y="1309976"/>
                  </a:lnTo>
                  <a:lnTo>
                    <a:pt x="609694" y="1308389"/>
                  </a:lnTo>
                  <a:lnTo>
                    <a:pt x="616680" y="1307120"/>
                  </a:lnTo>
                  <a:lnTo>
                    <a:pt x="626524" y="1304899"/>
                  </a:lnTo>
                  <a:lnTo>
                    <a:pt x="655103" y="1299821"/>
                  </a:lnTo>
                  <a:lnTo>
                    <a:pt x="693844" y="1293474"/>
                  </a:lnTo>
                  <a:lnTo>
                    <a:pt x="740842" y="1286492"/>
                  </a:lnTo>
                  <a:lnTo>
                    <a:pt x="794507" y="1279193"/>
                  </a:lnTo>
                  <a:lnTo>
                    <a:pt x="853254" y="1271894"/>
                  </a:lnTo>
                  <a:lnTo>
                    <a:pt x="884056" y="1268403"/>
                  </a:lnTo>
                  <a:lnTo>
                    <a:pt x="915176" y="1264912"/>
                  </a:lnTo>
                  <a:lnTo>
                    <a:pt x="946931" y="1261421"/>
                  </a:lnTo>
                  <a:lnTo>
                    <a:pt x="979003" y="1258565"/>
                  </a:lnTo>
                  <a:lnTo>
                    <a:pt x="1010758" y="1256026"/>
                  </a:lnTo>
                  <a:lnTo>
                    <a:pt x="1042195" y="1253488"/>
                  </a:lnTo>
                  <a:lnTo>
                    <a:pt x="1073633" y="1251583"/>
                  </a:lnTo>
                  <a:lnTo>
                    <a:pt x="1103800" y="1249997"/>
                  </a:lnTo>
                  <a:lnTo>
                    <a:pt x="1108711" y="1249733"/>
                  </a:lnTo>
                  <a:lnTo>
                    <a:pt x="1108711" y="1144905"/>
                  </a:lnTo>
                  <a:lnTo>
                    <a:pt x="1105218" y="1127104"/>
                  </a:lnTo>
                  <a:lnTo>
                    <a:pt x="1102043" y="1110256"/>
                  </a:lnTo>
                  <a:lnTo>
                    <a:pt x="1097916" y="1094680"/>
                  </a:lnTo>
                  <a:lnTo>
                    <a:pt x="1093788" y="1080057"/>
                  </a:lnTo>
                  <a:lnTo>
                    <a:pt x="1089026" y="1067024"/>
                  </a:lnTo>
                  <a:lnTo>
                    <a:pt x="1083946" y="1054626"/>
                  </a:lnTo>
                  <a:lnTo>
                    <a:pt x="1078866" y="1043818"/>
                  </a:lnTo>
                  <a:lnTo>
                    <a:pt x="1073468" y="1033010"/>
                  </a:lnTo>
                  <a:lnTo>
                    <a:pt x="1067753" y="1023474"/>
                  </a:lnTo>
                  <a:lnTo>
                    <a:pt x="1061721" y="1014255"/>
                  </a:lnTo>
                  <a:lnTo>
                    <a:pt x="1055371" y="1005672"/>
                  </a:lnTo>
                  <a:lnTo>
                    <a:pt x="1049021" y="997407"/>
                  </a:lnTo>
                  <a:lnTo>
                    <a:pt x="1042671" y="989460"/>
                  </a:lnTo>
                  <a:lnTo>
                    <a:pt x="1036003" y="981831"/>
                  </a:lnTo>
                  <a:lnTo>
                    <a:pt x="1022668" y="966891"/>
                  </a:lnTo>
                  <a:lnTo>
                    <a:pt x="1013461" y="957036"/>
                  </a:lnTo>
                  <a:lnTo>
                    <a:pt x="1004888" y="947182"/>
                  </a:lnTo>
                  <a:lnTo>
                    <a:pt x="995681" y="936692"/>
                  </a:lnTo>
                  <a:lnTo>
                    <a:pt x="987108" y="925884"/>
                  </a:lnTo>
                  <a:lnTo>
                    <a:pt x="978853" y="914440"/>
                  </a:lnTo>
                  <a:lnTo>
                    <a:pt x="970916" y="902042"/>
                  </a:lnTo>
                  <a:lnTo>
                    <a:pt x="966788" y="895367"/>
                  </a:lnTo>
                  <a:lnTo>
                    <a:pt x="962978" y="888691"/>
                  </a:lnTo>
                  <a:lnTo>
                    <a:pt x="959168" y="881698"/>
                  </a:lnTo>
                  <a:lnTo>
                    <a:pt x="955676" y="874069"/>
                  </a:lnTo>
                  <a:lnTo>
                    <a:pt x="952183" y="866122"/>
                  </a:lnTo>
                  <a:lnTo>
                    <a:pt x="948691" y="858175"/>
                  </a:lnTo>
                  <a:lnTo>
                    <a:pt x="945516" y="849910"/>
                  </a:lnTo>
                  <a:lnTo>
                    <a:pt x="942341" y="841009"/>
                  </a:lnTo>
                  <a:lnTo>
                    <a:pt x="939483" y="831790"/>
                  </a:lnTo>
                  <a:lnTo>
                    <a:pt x="936626" y="821936"/>
                  </a:lnTo>
                  <a:lnTo>
                    <a:pt x="934086" y="812082"/>
                  </a:lnTo>
                  <a:lnTo>
                    <a:pt x="931863" y="801274"/>
                  </a:lnTo>
                  <a:lnTo>
                    <a:pt x="929323" y="790148"/>
                  </a:lnTo>
                  <a:lnTo>
                    <a:pt x="927418" y="778704"/>
                  </a:lnTo>
                  <a:lnTo>
                    <a:pt x="925513" y="766624"/>
                  </a:lnTo>
                  <a:lnTo>
                    <a:pt x="923608" y="753909"/>
                  </a:lnTo>
                  <a:lnTo>
                    <a:pt x="922338" y="740876"/>
                  </a:lnTo>
                  <a:lnTo>
                    <a:pt x="921068" y="727207"/>
                  </a:lnTo>
                  <a:lnTo>
                    <a:pt x="920433" y="712584"/>
                  </a:lnTo>
                  <a:lnTo>
                    <a:pt x="919481" y="697644"/>
                  </a:lnTo>
                  <a:lnTo>
                    <a:pt x="919163" y="680478"/>
                  </a:lnTo>
                  <a:lnTo>
                    <a:pt x="919481" y="663948"/>
                  </a:lnTo>
                  <a:lnTo>
                    <a:pt x="920751" y="647736"/>
                  </a:lnTo>
                  <a:lnTo>
                    <a:pt x="922338" y="631842"/>
                  </a:lnTo>
                  <a:lnTo>
                    <a:pt x="924561" y="616266"/>
                  </a:lnTo>
                  <a:lnTo>
                    <a:pt x="928053" y="601325"/>
                  </a:lnTo>
                  <a:lnTo>
                    <a:pt x="932181" y="586703"/>
                  </a:lnTo>
                  <a:lnTo>
                    <a:pt x="936308" y="572398"/>
                  </a:lnTo>
                  <a:lnTo>
                    <a:pt x="941706" y="558093"/>
                  </a:lnTo>
                  <a:lnTo>
                    <a:pt x="947738" y="544424"/>
                  </a:lnTo>
                  <a:lnTo>
                    <a:pt x="954406" y="531391"/>
                  </a:lnTo>
                  <a:lnTo>
                    <a:pt x="958216" y="525033"/>
                  </a:lnTo>
                  <a:lnTo>
                    <a:pt x="961708" y="518676"/>
                  </a:lnTo>
                  <a:lnTo>
                    <a:pt x="965836" y="512318"/>
                  </a:lnTo>
                  <a:lnTo>
                    <a:pt x="969646" y="506278"/>
                  </a:lnTo>
                  <a:lnTo>
                    <a:pt x="978853" y="494199"/>
                  </a:lnTo>
                  <a:lnTo>
                    <a:pt x="988061" y="483073"/>
                  </a:lnTo>
                  <a:lnTo>
                    <a:pt x="998221" y="471629"/>
                  </a:lnTo>
                  <a:lnTo>
                    <a:pt x="1008698" y="461139"/>
                  </a:lnTo>
                  <a:lnTo>
                    <a:pt x="1019811" y="451602"/>
                  </a:lnTo>
                  <a:lnTo>
                    <a:pt x="1030923" y="442384"/>
                  </a:lnTo>
                  <a:lnTo>
                    <a:pt x="1042671" y="433801"/>
                  </a:lnTo>
                  <a:lnTo>
                    <a:pt x="1054736" y="425854"/>
                  </a:lnTo>
                  <a:lnTo>
                    <a:pt x="1066483" y="418542"/>
                  </a:lnTo>
                  <a:lnTo>
                    <a:pt x="1078866" y="411549"/>
                  </a:lnTo>
                  <a:lnTo>
                    <a:pt x="1091248" y="405191"/>
                  </a:lnTo>
                  <a:lnTo>
                    <a:pt x="1103631" y="399152"/>
                  </a:lnTo>
                  <a:lnTo>
                    <a:pt x="1116331" y="393748"/>
                  </a:lnTo>
                  <a:lnTo>
                    <a:pt x="1128713" y="388661"/>
                  </a:lnTo>
                  <a:lnTo>
                    <a:pt x="1141413" y="383893"/>
                  </a:lnTo>
                  <a:lnTo>
                    <a:pt x="1153796" y="380079"/>
                  </a:lnTo>
                  <a:lnTo>
                    <a:pt x="1166178" y="376264"/>
                  </a:lnTo>
                  <a:lnTo>
                    <a:pt x="1178243" y="373085"/>
                  </a:lnTo>
                  <a:lnTo>
                    <a:pt x="1190308" y="369906"/>
                  </a:lnTo>
                  <a:lnTo>
                    <a:pt x="1201738" y="367363"/>
                  </a:lnTo>
                  <a:lnTo>
                    <a:pt x="1213168" y="364820"/>
                  </a:lnTo>
                  <a:lnTo>
                    <a:pt x="1224281" y="362595"/>
                  </a:lnTo>
                  <a:lnTo>
                    <a:pt x="1235076" y="361006"/>
                  </a:lnTo>
                  <a:lnTo>
                    <a:pt x="1254761" y="358145"/>
                  </a:lnTo>
                  <a:lnTo>
                    <a:pt x="1272223" y="356237"/>
                  </a:lnTo>
                  <a:lnTo>
                    <a:pt x="1287781" y="354966"/>
                  </a:lnTo>
                  <a:lnTo>
                    <a:pt x="1300163" y="354330"/>
                  </a:lnTo>
                  <a:lnTo>
                    <a:pt x="1309371" y="354012"/>
                  </a:lnTo>
                  <a:close/>
                  <a:moveTo>
                    <a:pt x="1815403" y="215900"/>
                  </a:moveTo>
                  <a:lnTo>
                    <a:pt x="1818266" y="216218"/>
                  </a:lnTo>
                  <a:lnTo>
                    <a:pt x="1821764" y="216535"/>
                  </a:lnTo>
                  <a:lnTo>
                    <a:pt x="1824945" y="217170"/>
                  </a:lnTo>
                  <a:lnTo>
                    <a:pt x="1828126" y="218758"/>
                  </a:lnTo>
                  <a:lnTo>
                    <a:pt x="1830989" y="220028"/>
                  </a:lnTo>
                  <a:lnTo>
                    <a:pt x="1834170" y="221615"/>
                  </a:lnTo>
                  <a:lnTo>
                    <a:pt x="1836715" y="223520"/>
                  </a:lnTo>
                  <a:lnTo>
                    <a:pt x="1839577" y="226060"/>
                  </a:lnTo>
                  <a:lnTo>
                    <a:pt x="1841804" y="228600"/>
                  </a:lnTo>
                  <a:lnTo>
                    <a:pt x="1843713" y="231458"/>
                  </a:lnTo>
                  <a:lnTo>
                    <a:pt x="1845621" y="234315"/>
                  </a:lnTo>
                  <a:lnTo>
                    <a:pt x="1847212" y="237490"/>
                  </a:lnTo>
                  <a:lnTo>
                    <a:pt x="1848166" y="240348"/>
                  </a:lnTo>
                  <a:lnTo>
                    <a:pt x="1848802" y="243523"/>
                  </a:lnTo>
                  <a:lnTo>
                    <a:pt x="1849438" y="247015"/>
                  </a:lnTo>
                  <a:lnTo>
                    <a:pt x="1849438" y="250508"/>
                  </a:lnTo>
                  <a:lnTo>
                    <a:pt x="1849438" y="253365"/>
                  </a:lnTo>
                  <a:lnTo>
                    <a:pt x="1848802" y="256858"/>
                  </a:lnTo>
                  <a:lnTo>
                    <a:pt x="1848166" y="260033"/>
                  </a:lnTo>
                  <a:lnTo>
                    <a:pt x="1847212" y="263208"/>
                  </a:lnTo>
                  <a:lnTo>
                    <a:pt x="1845621" y="266065"/>
                  </a:lnTo>
                  <a:lnTo>
                    <a:pt x="1843713" y="268923"/>
                  </a:lnTo>
                  <a:lnTo>
                    <a:pt x="1841804" y="271780"/>
                  </a:lnTo>
                  <a:lnTo>
                    <a:pt x="1839577" y="274320"/>
                  </a:lnTo>
                  <a:lnTo>
                    <a:pt x="1736517" y="377190"/>
                  </a:lnTo>
                  <a:lnTo>
                    <a:pt x="1733654" y="379730"/>
                  </a:lnTo>
                  <a:lnTo>
                    <a:pt x="1731109" y="381635"/>
                  </a:lnTo>
                  <a:lnTo>
                    <a:pt x="1727928" y="383223"/>
                  </a:lnTo>
                  <a:lnTo>
                    <a:pt x="1725065" y="384810"/>
                  </a:lnTo>
                  <a:lnTo>
                    <a:pt x="1721885" y="386080"/>
                  </a:lnTo>
                  <a:lnTo>
                    <a:pt x="1718704" y="386715"/>
                  </a:lnTo>
                  <a:lnTo>
                    <a:pt x="1715205" y="387350"/>
                  </a:lnTo>
                  <a:lnTo>
                    <a:pt x="1712342" y="387350"/>
                  </a:lnTo>
                  <a:lnTo>
                    <a:pt x="1708843" y="387350"/>
                  </a:lnTo>
                  <a:lnTo>
                    <a:pt x="1705662" y="386715"/>
                  </a:lnTo>
                  <a:lnTo>
                    <a:pt x="1702163" y="386080"/>
                  </a:lnTo>
                  <a:lnTo>
                    <a:pt x="1699300" y="384810"/>
                  </a:lnTo>
                  <a:lnTo>
                    <a:pt x="1696119" y="383223"/>
                  </a:lnTo>
                  <a:lnTo>
                    <a:pt x="1693257" y="381635"/>
                  </a:lnTo>
                  <a:lnTo>
                    <a:pt x="1690394" y="379730"/>
                  </a:lnTo>
                  <a:lnTo>
                    <a:pt x="1687849" y="377190"/>
                  </a:lnTo>
                  <a:lnTo>
                    <a:pt x="1685622" y="374650"/>
                  </a:lnTo>
                  <a:lnTo>
                    <a:pt x="1683396" y="371793"/>
                  </a:lnTo>
                  <a:lnTo>
                    <a:pt x="1681805" y="368935"/>
                  </a:lnTo>
                  <a:lnTo>
                    <a:pt x="1680533" y="365760"/>
                  </a:lnTo>
                  <a:lnTo>
                    <a:pt x="1679261" y="362903"/>
                  </a:lnTo>
                  <a:lnTo>
                    <a:pt x="1678624" y="359410"/>
                  </a:lnTo>
                  <a:lnTo>
                    <a:pt x="1678306" y="356235"/>
                  </a:lnTo>
                  <a:lnTo>
                    <a:pt x="1677988" y="353378"/>
                  </a:lnTo>
                  <a:lnTo>
                    <a:pt x="1678306" y="349885"/>
                  </a:lnTo>
                  <a:lnTo>
                    <a:pt x="1678624" y="346393"/>
                  </a:lnTo>
                  <a:lnTo>
                    <a:pt x="1679261" y="343218"/>
                  </a:lnTo>
                  <a:lnTo>
                    <a:pt x="1680533" y="340043"/>
                  </a:lnTo>
                  <a:lnTo>
                    <a:pt x="1681805" y="337185"/>
                  </a:lnTo>
                  <a:lnTo>
                    <a:pt x="1683396" y="334328"/>
                  </a:lnTo>
                  <a:lnTo>
                    <a:pt x="1685622" y="331470"/>
                  </a:lnTo>
                  <a:lnTo>
                    <a:pt x="1687849" y="328930"/>
                  </a:lnTo>
                  <a:lnTo>
                    <a:pt x="1790910" y="226060"/>
                  </a:lnTo>
                  <a:lnTo>
                    <a:pt x="1793455" y="223520"/>
                  </a:lnTo>
                  <a:lnTo>
                    <a:pt x="1796317" y="221615"/>
                  </a:lnTo>
                  <a:lnTo>
                    <a:pt x="1799180" y="220028"/>
                  </a:lnTo>
                  <a:lnTo>
                    <a:pt x="1802361" y="218758"/>
                  </a:lnTo>
                  <a:lnTo>
                    <a:pt x="1805224" y="217170"/>
                  </a:lnTo>
                  <a:lnTo>
                    <a:pt x="1808723" y="216535"/>
                  </a:lnTo>
                  <a:lnTo>
                    <a:pt x="1811904" y="216218"/>
                  </a:lnTo>
                  <a:lnTo>
                    <a:pt x="1815403" y="215900"/>
                  </a:lnTo>
                  <a:close/>
                  <a:moveTo>
                    <a:pt x="851599" y="215900"/>
                  </a:moveTo>
                  <a:lnTo>
                    <a:pt x="855065" y="216218"/>
                  </a:lnTo>
                  <a:lnTo>
                    <a:pt x="857902" y="216535"/>
                  </a:lnTo>
                  <a:lnTo>
                    <a:pt x="861368" y="217170"/>
                  </a:lnTo>
                  <a:lnTo>
                    <a:pt x="864205" y="218758"/>
                  </a:lnTo>
                  <a:lnTo>
                    <a:pt x="867356" y="220028"/>
                  </a:lnTo>
                  <a:lnTo>
                    <a:pt x="870192" y="221615"/>
                  </a:lnTo>
                  <a:lnTo>
                    <a:pt x="872713" y="223520"/>
                  </a:lnTo>
                  <a:lnTo>
                    <a:pt x="875550" y="226060"/>
                  </a:lnTo>
                  <a:lnTo>
                    <a:pt x="977657" y="328930"/>
                  </a:lnTo>
                  <a:lnTo>
                    <a:pt x="979863" y="331470"/>
                  </a:lnTo>
                  <a:lnTo>
                    <a:pt x="981754" y="334328"/>
                  </a:lnTo>
                  <a:lnTo>
                    <a:pt x="983960" y="337185"/>
                  </a:lnTo>
                  <a:lnTo>
                    <a:pt x="985220" y="340043"/>
                  </a:lnTo>
                  <a:lnTo>
                    <a:pt x="986166" y="343218"/>
                  </a:lnTo>
                  <a:lnTo>
                    <a:pt x="986796" y="346393"/>
                  </a:lnTo>
                  <a:lnTo>
                    <a:pt x="987426" y="349885"/>
                  </a:lnTo>
                  <a:lnTo>
                    <a:pt x="987426" y="353378"/>
                  </a:lnTo>
                  <a:lnTo>
                    <a:pt x="987426" y="356235"/>
                  </a:lnTo>
                  <a:lnTo>
                    <a:pt x="986796" y="359410"/>
                  </a:lnTo>
                  <a:lnTo>
                    <a:pt x="986166" y="362903"/>
                  </a:lnTo>
                  <a:lnTo>
                    <a:pt x="985220" y="365760"/>
                  </a:lnTo>
                  <a:lnTo>
                    <a:pt x="983960" y="368935"/>
                  </a:lnTo>
                  <a:lnTo>
                    <a:pt x="981754" y="371793"/>
                  </a:lnTo>
                  <a:lnTo>
                    <a:pt x="979863" y="374650"/>
                  </a:lnTo>
                  <a:lnTo>
                    <a:pt x="977657" y="377190"/>
                  </a:lnTo>
                  <a:lnTo>
                    <a:pt x="975135" y="379730"/>
                  </a:lnTo>
                  <a:lnTo>
                    <a:pt x="972299" y="381635"/>
                  </a:lnTo>
                  <a:lnTo>
                    <a:pt x="969778" y="383223"/>
                  </a:lnTo>
                  <a:lnTo>
                    <a:pt x="966627" y="384810"/>
                  </a:lnTo>
                  <a:lnTo>
                    <a:pt x="963475" y="386080"/>
                  </a:lnTo>
                  <a:lnTo>
                    <a:pt x="960324" y="386715"/>
                  </a:lnTo>
                  <a:lnTo>
                    <a:pt x="957172" y="387350"/>
                  </a:lnTo>
                  <a:lnTo>
                    <a:pt x="953706" y="387350"/>
                  </a:lnTo>
                  <a:lnTo>
                    <a:pt x="950554" y="387350"/>
                  </a:lnTo>
                  <a:lnTo>
                    <a:pt x="947088" y="386715"/>
                  </a:lnTo>
                  <a:lnTo>
                    <a:pt x="944251" y="386080"/>
                  </a:lnTo>
                  <a:lnTo>
                    <a:pt x="940785" y="384810"/>
                  </a:lnTo>
                  <a:lnTo>
                    <a:pt x="937948" y="383223"/>
                  </a:lnTo>
                  <a:lnTo>
                    <a:pt x="935112" y="381635"/>
                  </a:lnTo>
                  <a:lnTo>
                    <a:pt x="932276" y="379730"/>
                  </a:lnTo>
                  <a:lnTo>
                    <a:pt x="929440" y="377190"/>
                  </a:lnTo>
                  <a:lnTo>
                    <a:pt x="827333" y="274320"/>
                  </a:lnTo>
                  <a:lnTo>
                    <a:pt x="825127" y="271780"/>
                  </a:lnTo>
                  <a:lnTo>
                    <a:pt x="823236" y="268923"/>
                  </a:lnTo>
                  <a:lnTo>
                    <a:pt x="821345" y="266065"/>
                  </a:lnTo>
                  <a:lnTo>
                    <a:pt x="820084" y="263208"/>
                  </a:lnTo>
                  <a:lnTo>
                    <a:pt x="819139" y="260033"/>
                  </a:lnTo>
                  <a:lnTo>
                    <a:pt x="818193" y="256858"/>
                  </a:lnTo>
                  <a:lnTo>
                    <a:pt x="817878" y="253365"/>
                  </a:lnTo>
                  <a:lnTo>
                    <a:pt x="817563" y="250508"/>
                  </a:lnTo>
                  <a:lnTo>
                    <a:pt x="817878" y="247015"/>
                  </a:lnTo>
                  <a:lnTo>
                    <a:pt x="818193" y="243523"/>
                  </a:lnTo>
                  <a:lnTo>
                    <a:pt x="819139" y="240348"/>
                  </a:lnTo>
                  <a:lnTo>
                    <a:pt x="820084" y="237490"/>
                  </a:lnTo>
                  <a:lnTo>
                    <a:pt x="821345" y="234315"/>
                  </a:lnTo>
                  <a:lnTo>
                    <a:pt x="823236" y="231458"/>
                  </a:lnTo>
                  <a:lnTo>
                    <a:pt x="825127" y="228600"/>
                  </a:lnTo>
                  <a:lnTo>
                    <a:pt x="827333" y="226060"/>
                  </a:lnTo>
                  <a:lnTo>
                    <a:pt x="830169" y="223520"/>
                  </a:lnTo>
                  <a:lnTo>
                    <a:pt x="832690" y="221615"/>
                  </a:lnTo>
                  <a:lnTo>
                    <a:pt x="835842" y="220028"/>
                  </a:lnTo>
                  <a:lnTo>
                    <a:pt x="838678" y="218758"/>
                  </a:lnTo>
                  <a:lnTo>
                    <a:pt x="842144" y="217170"/>
                  </a:lnTo>
                  <a:lnTo>
                    <a:pt x="844981" y="216535"/>
                  </a:lnTo>
                  <a:lnTo>
                    <a:pt x="848447" y="216218"/>
                  </a:lnTo>
                  <a:lnTo>
                    <a:pt x="851599" y="215900"/>
                  </a:lnTo>
                  <a:close/>
                  <a:moveTo>
                    <a:pt x="1318578" y="0"/>
                  </a:moveTo>
                  <a:lnTo>
                    <a:pt x="1321753" y="318"/>
                  </a:lnTo>
                  <a:lnTo>
                    <a:pt x="1325563" y="636"/>
                  </a:lnTo>
                  <a:lnTo>
                    <a:pt x="1328421" y="1590"/>
                  </a:lnTo>
                  <a:lnTo>
                    <a:pt x="1331913" y="2544"/>
                  </a:lnTo>
                  <a:lnTo>
                    <a:pt x="1334771" y="4133"/>
                  </a:lnTo>
                  <a:lnTo>
                    <a:pt x="1337629" y="6041"/>
                  </a:lnTo>
                  <a:lnTo>
                    <a:pt x="1340169" y="7949"/>
                  </a:lnTo>
                  <a:lnTo>
                    <a:pt x="1342391" y="9857"/>
                  </a:lnTo>
                  <a:lnTo>
                    <a:pt x="1344931" y="12719"/>
                  </a:lnTo>
                  <a:lnTo>
                    <a:pt x="1346836" y="15262"/>
                  </a:lnTo>
                  <a:lnTo>
                    <a:pt x="1348424" y="18124"/>
                  </a:lnTo>
                  <a:lnTo>
                    <a:pt x="1350011" y="20986"/>
                  </a:lnTo>
                  <a:lnTo>
                    <a:pt x="1351281" y="23848"/>
                  </a:lnTo>
                  <a:lnTo>
                    <a:pt x="1351916" y="27345"/>
                  </a:lnTo>
                  <a:lnTo>
                    <a:pt x="1352551" y="30843"/>
                  </a:lnTo>
                  <a:lnTo>
                    <a:pt x="1352551" y="34341"/>
                  </a:lnTo>
                  <a:lnTo>
                    <a:pt x="1352551" y="180290"/>
                  </a:lnTo>
                  <a:lnTo>
                    <a:pt x="1352551" y="183469"/>
                  </a:lnTo>
                  <a:lnTo>
                    <a:pt x="1351916" y="186967"/>
                  </a:lnTo>
                  <a:lnTo>
                    <a:pt x="1351281" y="190147"/>
                  </a:lnTo>
                  <a:lnTo>
                    <a:pt x="1350011" y="193327"/>
                  </a:lnTo>
                  <a:lnTo>
                    <a:pt x="1348424" y="196188"/>
                  </a:lnTo>
                  <a:lnTo>
                    <a:pt x="1346836" y="199368"/>
                  </a:lnTo>
                  <a:lnTo>
                    <a:pt x="1344931" y="201912"/>
                  </a:lnTo>
                  <a:lnTo>
                    <a:pt x="1342391" y="204138"/>
                  </a:lnTo>
                  <a:lnTo>
                    <a:pt x="1340169" y="206681"/>
                  </a:lnTo>
                  <a:lnTo>
                    <a:pt x="1337629" y="208271"/>
                  </a:lnTo>
                  <a:lnTo>
                    <a:pt x="1334771" y="210179"/>
                  </a:lnTo>
                  <a:lnTo>
                    <a:pt x="1331913" y="211769"/>
                  </a:lnTo>
                  <a:lnTo>
                    <a:pt x="1328421" y="212723"/>
                  </a:lnTo>
                  <a:lnTo>
                    <a:pt x="1325563" y="213677"/>
                  </a:lnTo>
                  <a:lnTo>
                    <a:pt x="1321753" y="213995"/>
                  </a:lnTo>
                  <a:lnTo>
                    <a:pt x="1318578" y="214313"/>
                  </a:lnTo>
                  <a:lnTo>
                    <a:pt x="1315086" y="213995"/>
                  </a:lnTo>
                  <a:lnTo>
                    <a:pt x="1311593" y="213677"/>
                  </a:lnTo>
                  <a:lnTo>
                    <a:pt x="1308418" y="212723"/>
                  </a:lnTo>
                  <a:lnTo>
                    <a:pt x="1305243" y="211769"/>
                  </a:lnTo>
                  <a:lnTo>
                    <a:pt x="1302068" y="210179"/>
                  </a:lnTo>
                  <a:lnTo>
                    <a:pt x="1299528" y="208271"/>
                  </a:lnTo>
                  <a:lnTo>
                    <a:pt x="1296671" y="206681"/>
                  </a:lnTo>
                  <a:lnTo>
                    <a:pt x="1294448" y="204138"/>
                  </a:lnTo>
                  <a:lnTo>
                    <a:pt x="1292226" y="201912"/>
                  </a:lnTo>
                  <a:lnTo>
                    <a:pt x="1290003" y="199368"/>
                  </a:lnTo>
                  <a:lnTo>
                    <a:pt x="1288416" y="196188"/>
                  </a:lnTo>
                  <a:lnTo>
                    <a:pt x="1287146" y="193327"/>
                  </a:lnTo>
                  <a:lnTo>
                    <a:pt x="1285876" y="190147"/>
                  </a:lnTo>
                  <a:lnTo>
                    <a:pt x="1285241" y="186967"/>
                  </a:lnTo>
                  <a:lnTo>
                    <a:pt x="1284288" y="183469"/>
                  </a:lnTo>
                  <a:lnTo>
                    <a:pt x="1284288" y="180290"/>
                  </a:lnTo>
                  <a:lnTo>
                    <a:pt x="1284288" y="34341"/>
                  </a:lnTo>
                  <a:lnTo>
                    <a:pt x="1284288" y="30843"/>
                  </a:lnTo>
                  <a:lnTo>
                    <a:pt x="1285241" y="27345"/>
                  </a:lnTo>
                  <a:lnTo>
                    <a:pt x="1285876" y="23848"/>
                  </a:lnTo>
                  <a:lnTo>
                    <a:pt x="1287146" y="20986"/>
                  </a:lnTo>
                  <a:lnTo>
                    <a:pt x="1288416" y="18124"/>
                  </a:lnTo>
                  <a:lnTo>
                    <a:pt x="1290003" y="15262"/>
                  </a:lnTo>
                  <a:lnTo>
                    <a:pt x="1292226" y="12719"/>
                  </a:lnTo>
                  <a:lnTo>
                    <a:pt x="1294448" y="9857"/>
                  </a:lnTo>
                  <a:lnTo>
                    <a:pt x="1296671" y="7949"/>
                  </a:lnTo>
                  <a:lnTo>
                    <a:pt x="1299528" y="6041"/>
                  </a:lnTo>
                  <a:lnTo>
                    <a:pt x="1302068" y="4133"/>
                  </a:lnTo>
                  <a:lnTo>
                    <a:pt x="1305243" y="2544"/>
                  </a:lnTo>
                  <a:lnTo>
                    <a:pt x="1308418" y="1590"/>
                  </a:lnTo>
                  <a:lnTo>
                    <a:pt x="1311593" y="636"/>
                  </a:lnTo>
                  <a:lnTo>
                    <a:pt x="1315086" y="318"/>
                  </a:lnTo>
                  <a:lnTo>
                    <a:pt x="1318578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grpSp>
        <p:nvGrpSpPr>
          <p:cNvPr id="113" name="组合 112"/>
          <p:cNvGrpSpPr/>
          <p:nvPr/>
        </p:nvGrpSpPr>
        <p:grpSpPr>
          <a:xfrm>
            <a:off x="4425946" y="4887971"/>
            <a:ext cx="965618" cy="966098"/>
            <a:chOff x="4097899" y="4979900"/>
            <a:chExt cx="965576" cy="965576"/>
          </a:xfrm>
        </p:grpSpPr>
        <p:sp>
          <p:nvSpPr>
            <p:cNvPr id="114" name="椭圆 113"/>
            <p:cNvSpPr/>
            <p:nvPr/>
          </p:nvSpPr>
          <p:spPr>
            <a:xfrm>
              <a:off x="4097899" y="4979900"/>
              <a:ext cx="965576" cy="965576"/>
            </a:xfrm>
            <a:prstGeom prst="ellipse">
              <a:avLst/>
            </a:prstGeom>
            <a:solidFill>
              <a:srgbClr val="0070C0"/>
            </a:solidFill>
            <a:ln w="28575" cap="flat">
              <a:noFill/>
              <a:prstDash val="solid"/>
              <a:miter lim="800000"/>
            </a:ln>
            <a:effectLst>
              <a:outerShdw blurRad="228600" dist="228600" dir="5400000" algn="t" rotWithShape="0">
                <a:schemeClr val="tx1">
                  <a:lumMod val="85000"/>
                  <a:lumOff val="15000"/>
                  <a:alpha val="28000"/>
                </a:schemeClr>
              </a:outerShdw>
            </a:effec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black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15" name="KSO_Shape"/>
            <p:cNvSpPr/>
            <p:nvPr/>
          </p:nvSpPr>
          <p:spPr bwMode="auto">
            <a:xfrm>
              <a:off x="4349773" y="5169775"/>
              <a:ext cx="461828" cy="585826"/>
            </a:xfrm>
            <a:custGeom>
              <a:avLst/>
              <a:gdLst>
                <a:gd name="T0" fmla="*/ 259322 w 2665412"/>
                <a:gd name="T1" fmla="*/ 2895285 h 3382963"/>
                <a:gd name="T2" fmla="*/ 511017 w 2665412"/>
                <a:gd name="T3" fmla="*/ 3155147 h 3382963"/>
                <a:gd name="T4" fmla="*/ 770965 w 2665412"/>
                <a:gd name="T5" fmla="*/ 2903852 h 3382963"/>
                <a:gd name="T6" fmla="*/ 519587 w 2665412"/>
                <a:gd name="T7" fmla="*/ 2643989 h 3382963"/>
                <a:gd name="T8" fmla="*/ 875071 w 2665412"/>
                <a:gd name="T9" fmla="*/ 2732514 h 3382963"/>
                <a:gd name="T10" fmla="*/ 732560 w 2665412"/>
                <a:gd name="T11" fmla="*/ 3231615 h 3382963"/>
                <a:gd name="T12" fmla="*/ 265987 w 2665412"/>
                <a:gd name="T13" fmla="*/ 3315697 h 3382963"/>
                <a:gd name="T14" fmla="*/ 147598 w 2665412"/>
                <a:gd name="T15" fmla="*/ 2750917 h 3382963"/>
                <a:gd name="T16" fmla="*/ 1831415 w 2665412"/>
                <a:gd name="T17" fmla="*/ 2257426 h 3382963"/>
                <a:gd name="T18" fmla="*/ 1993961 w 2665412"/>
                <a:gd name="T19" fmla="*/ 2438401 h 3382963"/>
                <a:gd name="T20" fmla="*/ 1847258 w 2665412"/>
                <a:gd name="T21" fmla="*/ 2409508 h 3382963"/>
                <a:gd name="T22" fmla="*/ 1685662 w 2665412"/>
                <a:gd name="T23" fmla="*/ 2468563 h 3382963"/>
                <a:gd name="T24" fmla="*/ 1995229 w 2665412"/>
                <a:gd name="T25" fmla="*/ 2640966 h 3382963"/>
                <a:gd name="T26" fmla="*/ 1952137 w 2665412"/>
                <a:gd name="T27" fmla="*/ 2838768 h 3382963"/>
                <a:gd name="T28" fmla="*/ 1735409 w 2665412"/>
                <a:gd name="T29" fmla="*/ 2918143 h 3382963"/>
                <a:gd name="T30" fmla="*/ 1580784 w 2665412"/>
                <a:gd name="T31" fmla="*/ 2728596 h 3382963"/>
                <a:gd name="T32" fmla="*/ 1742380 w 2665412"/>
                <a:gd name="T33" fmla="*/ 2773998 h 3382963"/>
                <a:gd name="T34" fmla="*/ 1881478 w 2665412"/>
                <a:gd name="T35" fmla="*/ 2691766 h 3382963"/>
                <a:gd name="T36" fmla="*/ 1563357 w 2665412"/>
                <a:gd name="T37" fmla="*/ 2467293 h 3382963"/>
                <a:gd name="T38" fmla="*/ 1692634 w 2665412"/>
                <a:gd name="T39" fmla="*/ 2322831 h 3382963"/>
                <a:gd name="T40" fmla="*/ 1625723 w 2665412"/>
                <a:gd name="T41" fmla="*/ 2198771 h 3382963"/>
                <a:gd name="T42" fmla="*/ 1410098 w 2665412"/>
                <a:gd name="T43" fmla="*/ 2430592 h 3382963"/>
                <a:gd name="T44" fmla="*/ 1421847 w 2665412"/>
                <a:gd name="T45" fmla="*/ 2757048 h 3382963"/>
                <a:gd name="T46" fmla="*/ 1653351 w 2665412"/>
                <a:gd name="T47" fmla="*/ 2972991 h 3382963"/>
                <a:gd name="T48" fmla="*/ 1980125 w 2665412"/>
                <a:gd name="T49" fmla="*/ 2960924 h 3382963"/>
                <a:gd name="T50" fmla="*/ 2195433 w 2665412"/>
                <a:gd name="T51" fmla="*/ 2729420 h 3382963"/>
                <a:gd name="T52" fmla="*/ 2184001 w 2665412"/>
                <a:gd name="T53" fmla="*/ 2402964 h 3382963"/>
                <a:gd name="T54" fmla="*/ 1952179 w 2665412"/>
                <a:gd name="T55" fmla="*/ 2187021 h 3382963"/>
                <a:gd name="T56" fmla="*/ 2156055 w 2665412"/>
                <a:gd name="T57" fmla="*/ 2032367 h 3382963"/>
                <a:gd name="T58" fmla="*/ 2395816 w 2665412"/>
                <a:gd name="T59" fmla="*/ 2850094 h 3382963"/>
                <a:gd name="T60" fmla="*/ 1619054 w 2665412"/>
                <a:gd name="T61" fmla="*/ 3205130 h 3382963"/>
                <a:gd name="T62" fmla="*/ 1161763 w 2665412"/>
                <a:gd name="T63" fmla="*/ 2697981 h 3382963"/>
                <a:gd name="T64" fmla="*/ 1590474 w 2665412"/>
                <a:gd name="T65" fmla="*/ 1963774 h 3382963"/>
                <a:gd name="T66" fmla="*/ 247746 w 2665412"/>
                <a:gd name="T67" fmla="*/ 2374875 h 3382963"/>
                <a:gd name="T68" fmla="*/ 90506 w 2665412"/>
                <a:gd name="T69" fmla="*/ 2382501 h 3382963"/>
                <a:gd name="T70" fmla="*/ 82882 w 2665412"/>
                <a:gd name="T71" fmla="*/ 2224911 h 3382963"/>
                <a:gd name="T72" fmla="*/ 1925231 w 2665412"/>
                <a:gd name="T73" fmla="*/ 1275421 h 3382963"/>
                <a:gd name="T74" fmla="*/ 2142932 w 2665412"/>
                <a:gd name="T75" fmla="*/ 1565745 h 3382963"/>
                <a:gd name="T76" fmla="*/ 2433411 w 2665412"/>
                <a:gd name="T77" fmla="*/ 1348081 h 3382963"/>
                <a:gd name="T78" fmla="*/ 2215710 w 2665412"/>
                <a:gd name="T79" fmla="*/ 1057758 h 3382963"/>
                <a:gd name="T80" fmla="*/ 2557039 w 2665412"/>
                <a:gd name="T81" fmla="*/ 1184676 h 3382963"/>
                <a:gd name="T82" fmla="*/ 2359043 w 2665412"/>
                <a:gd name="T83" fmla="*/ 1666644 h 3382963"/>
                <a:gd name="T84" fmla="*/ 1943029 w 2665412"/>
                <a:gd name="T85" fmla="*/ 1631742 h 3382963"/>
                <a:gd name="T86" fmla="*/ 1831795 w 2665412"/>
                <a:gd name="T87" fmla="*/ 1117727 h 3382963"/>
                <a:gd name="T88" fmla="*/ 1543971 w 2665412"/>
                <a:gd name="T89" fmla="*/ 596250 h 3382963"/>
                <a:gd name="T90" fmla="*/ 1297460 w 2665412"/>
                <a:gd name="T91" fmla="*/ 948099 h 3382963"/>
                <a:gd name="T92" fmla="*/ 1031888 w 2665412"/>
                <a:gd name="T93" fmla="*/ 755548 h 3382963"/>
                <a:gd name="T94" fmla="*/ 814631 w 2665412"/>
                <a:gd name="T95" fmla="*/ 602286 h 3382963"/>
                <a:gd name="T96" fmla="*/ 863801 w 2665412"/>
                <a:gd name="T97" fmla="*/ 640380 h 3382963"/>
                <a:gd name="T98" fmla="*/ 958650 w 2665412"/>
                <a:gd name="T99" fmla="*/ 731486 h 3382963"/>
                <a:gd name="T100" fmla="*/ 915825 w 2665412"/>
                <a:gd name="T101" fmla="*/ 1047026 h 3382963"/>
                <a:gd name="T102" fmla="*/ 1093788 w 2665412"/>
                <a:gd name="T103" fmla="*/ 1742545 h 3382963"/>
                <a:gd name="T104" fmla="*/ 941203 w 2665412"/>
                <a:gd name="T105" fmla="*/ 2331086 h 3382963"/>
                <a:gd name="T106" fmla="*/ 804162 w 2665412"/>
                <a:gd name="T107" fmla="*/ 2246646 h 3382963"/>
                <a:gd name="T108" fmla="*/ 518978 w 2665412"/>
                <a:gd name="T109" fmla="*/ 1458116 h 3382963"/>
                <a:gd name="T110" fmla="*/ 425714 w 2665412"/>
                <a:gd name="T111" fmla="*/ 1302568 h 3382963"/>
                <a:gd name="T112" fmla="*/ 154488 w 2665412"/>
                <a:gd name="T113" fmla="*/ 951475 h 3382963"/>
                <a:gd name="T114" fmla="*/ 4758 w 2665412"/>
                <a:gd name="T115" fmla="*/ 912429 h 3382963"/>
                <a:gd name="T116" fmla="*/ 912333 w 2665412"/>
                <a:gd name="T117" fmla="*/ 0 h 3382963"/>
                <a:gd name="T118" fmla="*/ 1112519 w 2665412"/>
                <a:gd name="T119" fmla="*/ 199433 h 3382963"/>
                <a:gd name="T120" fmla="*/ 953005 w 2665412"/>
                <a:gd name="T121" fmla="*/ 526732 h 3382963"/>
                <a:gd name="T122" fmla="*/ 719772 w 2665412"/>
                <a:gd name="T123" fmla="*/ 209293 h 33829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665412" h="3382963">
                  <a:moveTo>
                    <a:pt x="506574" y="2643989"/>
                  </a:moveTo>
                  <a:lnTo>
                    <a:pt x="493243" y="2644624"/>
                  </a:lnTo>
                  <a:lnTo>
                    <a:pt x="480230" y="2646210"/>
                  </a:lnTo>
                  <a:lnTo>
                    <a:pt x="467217" y="2648431"/>
                  </a:lnTo>
                  <a:lnTo>
                    <a:pt x="454521" y="2650970"/>
                  </a:lnTo>
                  <a:lnTo>
                    <a:pt x="442460" y="2654460"/>
                  </a:lnTo>
                  <a:lnTo>
                    <a:pt x="430399" y="2658585"/>
                  </a:lnTo>
                  <a:lnTo>
                    <a:pt x="418655" y="2663027"/>
                  </a:lnTo>
                  <a:lnTo>
                    <a:pt x="407229" y="2667786"/>
                  </a:lnTo>
                  <a:lnTo>
                    <a:pt x="396120" y="2673180"/>
                  </a:lnTo>
                  <a:lnTo>
                    <a:pt x="385328" y="2679526"/>
                  </a:lnTo>
                  <a:lnTo>
                    <a:pt x="374854" y="2685872"/>
                  </a:lnTo>
                  <a:lnTo>
                    <a:pt x="364380" y="2692852"/>
                  </a:lnTo>
                  <a:lnTo>
                    <a:pt x="354858" y="2700784"/>
                  </a:lnTo>
                  <a:lnTo>
                    <a:pt x="345336" y="2708717"/>
                  </a:lnTo>
                  <a:lnTo>
                    <a:pt x="336449" y="2717284"/>
                  </a:lnTo>
                  <a:lnTo>
                    <a:pt x="327562" y="2725533"/>
                  </a:lnTo>
                  <a:lnTo>
                    <a:pt x="319310" y="2735052"/>
                  </a:lnTo>
                  <a:lnTo>
                    <a:pt x="312010" y="2744571"/>
                  </a:lnTo>
                  <a:lnTo>
                    <a:pt x="304710" y="2754724"/>
                  </a:lnTo>
                  <a:lnTo>
                    <a:pt x="298044" y="2764878"/>
                  </a:lnTo>
                  <a:lnTo>
                    <a:pt x="291696" y="2775348"/>
                  </a:lnTo>
                  <a:lnTo>
                    <a:pt x="285983" y="2786136"/>
                  </a:lnTo>
                  <a:lnTo>
                    <a:pt x="280905" y="2797241"/>
                  </a:lnTo>
                  <a:lnTo>
                    <a:pt x="276144" y="2808981"/>
                  </a:lnTo>
                  <a:lnTo>
                    <a:pt x="272018" y="2820721"/>
                  </a:lnTo>
                  <a:lnTo>
                    <a:pt x="268209" y="2832461"/>
                  </a:lnTo>
                  <a:lnTo>
                    <a:pt x="265353" y="2844835"/>
                  </a:lnTo>
                  <a:lnTo>
                    <a:pt x="263131" y="2857210"/>
                  </a:lnTo>
                  <a:lnTo>
                    <a:pt x="261226" y="2869584"/>
                  </a:lnTo>
                  <a:lnTo>
                    <a:pt x="259957" y="2882276"/>
                  </a:lnTo>
                  <a:lnTo>
                    <a:pt x="259322" y="2895285"/>
                  </a:lnTo>
                  <a:lnTo>
                    <a:pt x="259639" y="2908294"/>
                  </a:lnTo>
                  <a:lnTo>
                    <a:pt x="260274" y="2921620"/>
                  </a:lnTo>
                  <a:lnTo>
                    <a:pt x="261861" y="2934629"/>
                  </a:lnTo>
                  <a:lnTo>
                    <a:pt x="264083" y="2947638"/>
                  </a:lnTo>
                  <a:lnTo>
                    <a:pt x="266622" y="2960330"/>
                  </a:lnTo>
                  <a:lnTo>
                    <a:pt x="270113" y="2972704"/>
                  </a:lnTo>
                  <a:lnTo>
                    <a:pt x="273922" y="2984444"/>
                  </a:lnTo>
                  <a:lnTo>
                    <a:pt x="278366" y="2996501"/>
                  </a:lnTo>
                  <a:lnTo>
                    <a:pt x="283444" y="3007924"/>
                  </a:lnTo>
                  <a:lnTo>
                    <a:pt x="288840" y="3019029"/>
                  </a:lnTo>
                  <a:lnTo>
                    <a:pt x="294870" y="3029817"/>
                  </a:lnTo>
                  <a:lnTo>
                    <a:pt x="301536" y="3040605"/>
                  </a:lnTo>
                  <a:lnTo>
                    <a:pt x="308836" y="3050441"/>
                  </a:lnTo>
                  <a:lnTo>
                    <a:pt x="316136" y="3060277"/>
                  </a:lnTo>
                  <a:lnTo>
                    <a:pt x="323753" y="3069478"/>
                  </a:lnTo>
                  <a:lnTo>
                    <a:pt x="332323" y="3078680"/>
                  </a:lnTo>
                  <a:lnTo>
                    <a:pt x="341210" y="3087247"/>
                  </a:lnTo>
                  <a:lnTo>
                    <a:pt x="350732" y="3095496"/>
                  </a:lnTo>
                  <a:lnTo>
                    <a:pt x="360254" y="3103429"/>
                  </a:lnTo>
                  <a:lnTo>
                    <a:pt x="370411" y="3110409"/>
                  </a:lnTo>
                  <a:lnTo>
                    <a:pt x="380250" y="3117072"/>
                  </a:lnTo>
                  <a:lnTo>
                    <a:pt x="391041" y="3123418"/>
                  </a:lnTo>
                  <a:lnTo>
                    <a:pt x="401833" y="3128812"/>
                  </a:lnTo>
                  <a:lnTo>
                    <a:pt x="412942" y="3134206"/>
                  </a:lnTo>
                  <a:lnTo>
                    <a:pt x="424685" y="3138965"/>
                  </a:lnTo>
                  <a:lnTo>
                    <a:pt x="436429" y="3143090"/>
                  </a:lnTo>
                  <a:lnTo>
                    <a:pt x="448173" y="3146580"/>
                  </a:lnTo>
                  <a:lnTo>
                    <a:pt x="460551" y="3149753"/>
                  </a:lnTo>
                  <a:lnTo>
                    <a:pt x="472930" y="3151974"/>
                  </a:lnTo>
                  <a:lnTo>
                    <a:pt x="485626" y="3153878"/>
                  </a:lnTo>
                  <a:lnTo>
                    <a:pt x="498004" y="3154830"/>
                  </a:lnTo>
                  <a:lnTo>
                    <a:pt x="511017" y="3155147"/>
                  </a:lnTo>
                  <a:lnTo>
                    <a:pt x="524030" y="3155147"/>
                  </a:lnTo>
                  <a:lnTo>
                    <a:pt x="537044" y="3154513"/>
                  </a:lnTo>
                  <a:lnTo>
                    <a:pt x="550374" y="3152926"/>
                  </a:lnTo>
                  <a:lnTo>
                    <a:pt x="563070" y="3150705"/>
                  </a:lnTo>
                  <a:lnTo>
                    <a:pt x="575766" y="3148167"/>
                  </a:lnTo>
                  <a:lnTo>
                    <a:pt x="588462" y="3144994"/>
                  </a:lnTo>
                  <a:lnTo>
                    <a:pt x="600206" y="3141186"/>
                  </a:lnTo>
                  <a:lnTo>
                    <a:pt x="612267" y="3136744"/>
                  </a:lnTo>
                  <a:lnTo>
                    <a:pt x="623693" y="3131668"/>
                  </a:lnTo>
                  <a:lnTo>
                    <a:pt x="634802" y="3125956"/>
                  </a:lnTo>
                  <a:lnTo>
                    <a:pt x="645593" y="3119928"/>
                  </a:lnTo>
                  <a:lnTo>
                    <a:pt x="656067" y="3113265"/>
                  </a:lnTo>
                  <a:lnTo>
                    <a:pt x="665907" y="3106284"/>
                  </a:lnTo>
                  <a:lnTo>
                    <a:pt x="676063" y="3098986"/>
                  </a:lnTo>
                  <a:lnTo>
                    <a:pt x="685268" y="3090737"/>
                  </a:lnTo>
                  <a:lnTo>
                    <a:pt x="694155" y="3082487"/>
                  </a:lnTo>
                  <a:lnTo>
                    <a:pt x="702725" y="3073603"/>
                  </a:lnTo>
                  <a:lnTo>
                    <a:pt x="710977" y="3064402"/>
                  </a:lnTo>
                  <a:lnTo>
                    <a:pt x="718594" y="3054566"/>
                  </a:lnTo>
                  <a:lnTo>
                    <a:pt x="725894" y="3045047"/>
                  </a:lnTo>
                  <a:lnTo>
                    <a:pt x="732560" y="3034576"/>
                  </a:lnTo>
                  <a:lnTo>
                    <a:pt x="738908" y="3023788"/>
                  </a:lnTo>
                  <a:lnTo>
                    <a:pt x="744621" y="3013000"/>
                  </a:lnTo>
                  <a:lnTo>
                    <a:pt x="750017" y="3001895"/>
                  </a:lnTo>
                  <a:lnTo>
                    <a:pt x="754460" y="2990472"/>
                  </a:lnTo>
                  <a:lnTo>
                    <a:pt x="758586" y="2979050"/>
                  </a:lnTo>
                  <a:lnTo>
                    <a:pt x="762078" y="2966676"/>
                  </a:lnTo>
                  <a:lnTo>
                    <a:pt x="765252" y="2954618"/>
                  </a:lnTo>
                  <a:lnTo>
                    <a:pt x="767473" y="2942244"/>
                  </a:lnTo>
                  <a:lnTo>
                    <a:pt x="769378" y="2929870"/>
                  </a:lnTo>
                  <a:lnTo>
                    <a:pt x="770330" y="2916861"/>
                  </a:lnTo>
                  <a:lnTo>
                    <a:pt x="770965" y="2903852"/>
                  </a:lnTo>
                  <a:lnTo>
                    <a:pt x="770647" y="2890843"/>
                  </a:lnTo>
                  <a:lnTo>
                    <a:pt x="770013" y="2877834"/>
                  </a:lnTo>
                  <a:lnTo>
                    <a:pt x="768426" y="2864507"/>
                  </a:lnTo>
                  <a:lnTo>
                    <a:pt x="766521" y="2851816"/>
                  </a:lnTo>
                  <a:lnTo>
                    <a:pt x="763982" y="2839441"/>
                  </a:lnTo>
                  <a:lnTo>
                    <a:pt x="760808" y="2827067"/>
                  </a:lnTo>
                  <a:lnTo>
                    <a:pt x="756682" y="2814692"/>
                  </a:lnTo>
                  <a:lnTo>
                    <a:pt x="752238" y="2802953"/>
                  </a:lnTo>
                  <a:lnTo>
                    <a:pt x="747160" y="2791530"/>
                  </a:lnTo>
                  <a:lnTo>
                    <a:pt x="741764" y="2780108"/>
                  </a:lnTo>
                  <a:lnTo>
                    <a:pt x="735416" y="2769637"/>
                  </a:lnTo>
                  <a:lnTo>
                    <a:pt x="729068" y="2759166"/>
                  </a:lnTo>
                  <a:lnTo>
                    <a:pt x="722086" y="2749013"/>
                  </a:lnTo>
                  <a:lnTo>
                    <a:pt x="714468" y="2739177"/>
                  </a:lnTo>
                  <a:lnTo>
                    <a:pt x="706533" y="2729658"/>
                  </a:lnTo>
                  <a:lnTo>
                    <a:pt x="697964" y="2720774"/>
                  </a:lnTo>
                  <a:lnTo>
                    <a:pt x="689394" y="2712207"/>
                  </a:lnTo>
                  <a:lnTo>
                    <a:pt x="680189" y="2704275"/>
                  </a:lnTo>
                  <a:lnTo>
                    <a:pt x="670350" y="2696342"/>
                  </a:lnTo>
                  <a:lnTo>
                    <a:pt x="660511" y="2689362"/>
                  </a:lnTo>
                  <a:lnTo>
                    <a:pt x="650037" y="2682382"/>
                  </a:lnTo>
                  <a:lnTo>
                    <a:pt x="639563" y="2676353"/>
                  </a:lnTo>
                  <a:lnTo>
                    <a:pt x="628771" y="2670324"/>
                  </a:lnTo>
                  <a:lnTo>
                    <a:pt x="617662" y="2665248"/>
                  </a:lnTo>
                  <a:lnTo>
                    <a:pt x="606236" y="2660171"/>
                  </a:lnTo>
                  <a:lnTo>
                    <a:pt x="594175" y="2656364"/>
                  </a:lnTo>
                  <a:lnTo>
                    <a:pt x="582431" y="2652873"/>
                  </a:lnTo>
                  <a:lnTo>
                    <a:pt x="570053" y="2650018"/>
                  </a:lnTo>
                  <a:lnTo>
                    <a:pt x="557992" y="2647479"/>
                  </a:lnTo>
                  <a:lnTo>
                    <a:pt x="545296" y="2645576"/>
                  </a:lnTo>
                  <a:lnTo>
                    <a:pt x="532600" y="2644306"/>
                  </a:lnTo>
                  <a:lnTo>
                    <a:pt x="519587" y="2643989"/>
                  </a:lnTo>
                  <a:lnTo>
                    <a:pt x="506574" y="2643989"/>
                  </a:lnTo>
                  <a:close/>
                  <a:moveTo>
                    <a:pt x="552279" y="2413000"/>
                  </a:moveTo>
                  <a:lnTo>
                    <a:pt x="560214" y="2505650"/>
                  </a:lnTo>
                  <a:lnTo>
                    <a:pt x="569736" y="2506602"/>
                  </a:lnTo>
                  <a:lnTo>
                    <a:pt x="578940" y="2508188"/>
                  </a:lnTo>
                  <a:lnTo>
                    <a:pt x="588779" y="2510092"/>
                  </a:lnTo>
                  <a:lnTo>
                    <a:pt x="597984" y="2511678"/>
                  </a:lnTo>
                  <a:lnTo>
                    <a:pt x="607506" y="2513582"/>
                  </a:lnTo>
                  <a:lnTo>
                    <a:pt x="617028" y="2516120"/>
                  </a:lnTo>
                  <a:lnTo>
                    <a:pt x="626232" y="2518976"/>
                  </a:lnTo>
                  <a:lnTo>
                    <a:pt x="635119" y="2521514"/>
                  </a:lnTo>
                  <a:lnTo>
                    <a:pt x="644006" y="2524370"/>
                  </a:lnTo>
                  <a:lnTo>
                    <a:pt x="653211" y="2527860"/>
                  </a:lnTo>
                  <a:lnTo>
                    <a:pt x="661780" y="2531033"/>
                  </a:lnTo>
                  <a:lnTo>
                    <a:pt x="670668" y="2534841"/>
                  </a:lnTo>
                  <a:lnTo>
                    <a:pt x="679237" y="2538648"/>
                  </a:lnTo>
                  <a:lnTo>
                    <a:pt x="687807" y="2542773"/>
                  </a:lnTo>
                  <a:lnTo>
                    <a:pt x="696377" y="2547215"/>
                  </a:lnTo>
                  <a:lnTo>
                    <a:pt x="704629" y="2551657"/>
                  </a:lnTo>
                  <a:lnTo>
                    <a:pt x="764299" y="2480266"/>
                  </a:lnTo>
                  <a:lnTo>
                    <a:pt x="884275" y="2581165"/>
                  </a:lnTo>
                  <a:lnTo>
                    <a:pt x="824922" y="2651921"/>
                  </a:lnTo>
                  <a:lnTo>
                    <a:pt x="830953" y="2659219"/>
                  </a:lnTo>
                  <a:lnTo>
                    <a:pt x="836348" y="2666517"/>
                  </a:lnTo>
                  <a:lnTo>
                    <a:pt x="842062" y="2674449"/>
                  </a:lnTo>
                  <a:lnTo>
                    <a:pt x="847140" y="2682382"/>
                  </a:lnTo>
                  <a:lnTo>
                    <a:pt x="852536" y="2690314"/>
                  </a:lnTo>
                  <a:lnTo>
                    <a:pt x="857297" y="2698563"/>
                  </a:lnTo>
                  <a:lnTo>
                    <a:pt x="862057" y="2706813"/>
                  </a:lnTo>
                  <a:lnTo>
                    <a:pt x="866501" y="2715380"/>
                  </a:lnTo>
                  <a:lnTo>
                    <a:pt x="870945" y="2723947"/>
                  </a:lnTo>
                  <a:lnTo>
                    <a:pt x="875071" y="2732514"/>
                  </a:lnTo>
                  <a:lnTo>
                    <a:pt x="879197" y="2741398"/>
                  </a:lnTo>
                  <a:lnTo>
                    <a:pt x="883006" y="2750282"/>
                  </a:lnTo>
                  <a:lnTo>
                    <a:pt x="886497" y="2759166"/>
                  </a:lnTo>
                  <a:lnTo>
                    <a:pt x="889671" y="2768050"/>
                  </a:lnTo>
                  <a:lnTo>
                    <a:pt x="892845" y="2777252"/>
                  </a:lnTo>
                  <a:lnTo>
                    <a:pt x="896019" y="2786453"/>
                  </a:lnTo>
                  <a:lnTo>
                    <a:pt x="986794" y="2779156"/>
                  </a:lnTo>
                  <a:lnTo>
                    <a:pt x="1000125" y="2934629"/>
                  </a:lnTo>
                  <a:lnTo>
                    <a:pt x="909667" y="2942879"/>
                  </a:lnTo>
                  <a:lnTo>
                    <a:pt x="908397" y="2952397"/>
                  </a:lnTo>
                  <a:lnTo>
                    <a:pt x="907128" y="2962233"/>
                  </a:lnTo>
                  <a:lnTo>
                    <a:pt x="905541" y="2971752"/>
                  </a:lnTo>
                  <a:lnTo>
                    <a:pt x="903636" y="2981588"/>
                  </a:lnTo>
                  <a:lnTo>
                    <a:pt x="901415" y="2990790"/>
                  </a:lnTo>
                  <a:lnTo>
                    <a:pt x="899193" y="3000309"/>
                  </a:lnTo>
                  <a:lnTo>
                    <a:pt x="896654" y="3009827"/>
                  </a:lnTo>
                  <a:lnTo>
                    <a:pt x="893797" y="3019029"/>
                  </a:lnTo>
                  <a:lnTo>
                    <a:pt x="890623" y="3027913"/>
                  </a:lnTo>
                  <a:lnTo>
                    <a:pt x="887449" y="3036797"/>
                  </a:lnTo>
                  <a:lnTo>
                    <a:pt x="883958" y="3045999"/>
                  </a:lnTo>
                  <a:lnTo>
                    <a:pt x="880149" y="3054566"/>
                  </a:lnTo>
                  <a:lnTo>
                    <a:pt x="876658" y="3063450"/>
                  </a:lnTo>
                  <a:lnTo>
                    <a:pt x="872532" y="3072017"/>
                  </a:lnTo>
                  <a:lnTo>
                    <a:pt x="868088" y="3080584"/>
                  </a:lnTo>
                  <a:lnTo>
                    <a:pt x="863644" y="3089150"/>
                  </a:lnTo>
                  <a:lnTo>
                    <a:pt x="933154" y="3147532"/>
                  </a:lnTo>
                  <a:lnTo>
                    <a:pt x="831905" y="3267151"/>
                  </a:lnTo>
                  <a:lnTo>
                    <a:pt x="763347" y="3209404"/>
                  </a:lnTo>
                  <a:lnTo>
                    <a:pt x="755730" y="3215433"/>
                  </a:lnTo>
                  <a:lnTo>
                    <a:pt x="748112" y="3221144"/>
                  </a:lnTo>
                  <a:lnTo>
                    <a:pt x="740177" y="3226538"/>
                  </a:lnTo>
                  <a:lnTo>
                    <a:pt x="732560" y="3231615"/>
                  </a:lnTo>
                  <a:lnTo>
                    <a:pt x="724307" y="3237009"/>
                  </a:lnTo>
                  <a:lnTo>
                    <a:pt x="716055" y="3242085"/>
                  </a:lnTo>
                  <a:lnTo>
                    <a:pt x="707485" y="3246527"/>
                  </a:lnTo>
                  <a:lnTo>
                    <a:pt x="698916" y="3251287"/>
                  </a:lnTo>
                  <a:lnTo>
                    <a:pt x="690346" y="3256046"/>
                  </a:lnTo>
                  <a:lnTo>
                    <a:pt x="681459" y="3259854"/>
                  </a:lnTo>
                  <a:lnTo>
                    <a:pt x="672572" y="3263979"/>
                  </a:lnTo>
                  <a:lnTo>
                    <a:pt x="663685" y="3267786"/>
                  </a:lnTo>
                  <a:lnTo>
                    <a:pt x="654480" y="3271276"/>
                  </a:lnTo>
                  <a:lnTo>
                    <a:pt x="645593" y="3274449"/>
                  </a:lnTo>
                  <a:lnTo>
                    <a:pt x="635754" y="3277305"/>
                  </a:lnTo>
                  <a:lnTo>
                    <a:pt x="626549" y="3280478"/>
                  </a:lnTo>
                  <a:lnTo>
                    <a:pt x="634484" y="3369637"/>
                  </a:lnTo>
                  <a:lnTo>
                    <a:pt x="478008" y="3382963"/>
                  </a:lnTo>
                  <a:lnTo>
                    <a:pt x="470390" y="3293804"/>
                  </a:lnTo>
                  <a:lnTo>
                    <a:pt x="460551" y="3292535"/>
                  </a:lnTo>
                  <a:lnTo>
                    <a:pt x="451029" y="3291266"/>
                  </a:lnTo>
                  <a:lnTo>
                    <a:pt x="441190" y="3289362"/>
                  </a:lnTo>
                  <a:lnTo>
                    <a:pt x="431668" y="3287458"/>
                  </a:lnTo>
                  <a:lnTo>
                    <a:pt x="421829" y="3285237"/>
                  </a:lnTo>
                  <a:lnTo>
                    <a:pt x="412624" y="3283016"/>
                  </a:lnTo>
                  <a:lnTo>
                    <a:pt x="403420" y="3280478"/>
                  </a:lnTo>
                  <a:lnTo>
                    <a:pt x="394215" y="3277305"/>
                  </a:lnTo>
                  <a:lnTo>
                    <a:pt x="384693" y="3274449"/>
                  </a:lnTo>
                  <a:lnTo>
                    <a:pt x="375806" y="3271276"/>
                  </a:lnTo>
                  <a:lnTo>
                    <a:pt x="366919" y="3267786"/>
                  </a:lnTo>
                  <a:lnTo>
                    <a:pt x="358032" y="3263979"/>
                  </a:lnTo>
                  <a:lnTo>
                    <a:pt x="349145" y="3259854"/>
                  </a:lnTo>
                  <a:lnTo>
                    <a:pt x="340575" y="3256046"/>
                  </a:lnTo>
                  <a:lnTo>
                    <a:pt x="332006" y="3251921"/>
                  </a:lnTo>
                  <a:lnTo>
                    <a:pt x="323436" y="3246845"/>
                  </a:lnTo>
                  <a:lnTo>
                    <a:pt x="265987" y="3315697"/>
                  </a:lnTo>
                  <a:lnTo>
                    <a:pt x="146012" y="3214798"/>
                  </a:lnTo>
                  <a:lnTo>
                    <a:pt x="204412" y="3145628"/>
                  </a:lnTo>
                  <a:lnTo>
                    <a:pt x="198382" y="3138331"/>
                  </a:lnTo>
                  <a:lnTo>
                    <a:pt x="192669" y="3130398"/>
                  </a:lnTo>
                  <a:lnTo>
                    <a:pt x="187273" y="3122466"/>
                  </a:lnTo>
                  <a:lnTo>
                    <a:pt x="181877" y="3114851"/>
                  </a:lnTo>
                  <a:lnTo>
                    <a:pt x="176799" y="3106602"/>
                  </a:lnTo>
                  <a:lnTo>
                    <a:pt x="172038" y="3098352"/>
                  </a:lnTo>
                  <a:lnTo>
                    <a:pt x="167277" y="3089785"/>
                  </a:lnTo>
                  <a:lnTo>
                    <a:pt x="162834" y="3081853"/>
                  </a:lnTo>
                  <a:lnTo>
                    <a:pt x="158390" y="3072969"/>
                  </a:lnTo>
                  <a:lnTo>
                    <a:pt x="154264" y="3064402"/>
                  </a:lnTo>
                  <a:lnTo>
                    <a:pt x="150455" y="3055517"/>
                  </a:lnTo>
                  <a:lnTo>
                    <a:pt x="146646" y="3046633"/>
                  </a:lnTo>
                  <a:lnTo>
                    <a:pt x="143155" y="3037114"/>
                  </a:lnTo>
                  <a:lnTo>
                    <a:pt x="139664" y="3028230"/>
                  </a:lnTo>
                  <a:lnTo>
                    <a:pt x="136807" y="3018711"/>
                  </a:lnTo>
                  <a:lnTo>
                    <a:pt x="133633" y="3009193"/>
                  </a:lnTo>
                  <a:lnTo>
                    <a:pt x="43175" y="3017125"/>
                  </a:lnTo>
                  <a:lnTo>
                    <a:pt x="30162" y="2861334"/>
                  </a:lnTo>
                  <a:lnTo>
                    <a:pt x="121255" y="2853402"/>
                  </a:lnTo>
                  <a:lnTo>
                    <a:pt x="122207" y="2843249"/>
                  </a:lnTo>
                  <a:lnTo>
                    <a:pt x="123794" y="2833730"/>
                  </a:lnTo>
                  <a:lnTo>
                    <a:pt x="125698" y="2824529"/>
                  </a:lnTo>
                  <a:lnTo>
                    <a:pt x="127285" y="2814692"/>
                  </a:lnTo>
                  <a:lnTo>
                    <a:pt x="129824" y="2805491"/>
                  </a:lnTo>
                  <a:lnTo>
                    <a:pt x="132046" y="2796290"/>
                  </a:lnTo>
                  <a:lnTo>
                    <a:pt x="134903" y="2787088"/>
                  </a:lnTo>
                  <a:lnTo>
                    <a:pt x="137442" y="2777569"/>
                  </a:lnTo>
                  <a:lnTo>
                    <a:pt x="140298" y="2768685"/>
                  </a:lnTo>
                  <a:lnTo>
                    <a:pt x="143790" y="2759801"/>
                  </a:lnTo>
                  <a:lnTo>
                    <a:pt x="147598" y="2750917"/>
                  </a:lnTo>
                  <a:lnTo>
                    <a:pt x="151090" y="2742032"/>
                  </a:lnTo>
                  <a:lnTo>
                    <a:pt x="154899" y="2733466"/>
                  </a:lnTo>
                  <a:lnTo>
                    <a:pt x="159025" y="2724899"/>
                  </a:lnTo>
                  <a:lnTo>
                    <a:pt x="167912" y="2707765"/>
                  </a:lnTo>
                  <a:lnTo>
                    <a:pt x="97450" y="2648749"/>
                  </a:lnTo>
                  <a:lnTo>
                    <a:pt x="198382" y="2528812"/>
                  </a:lnTo>
                  <a:lnTo>
                    <a:pt x="269161" y="2588780"/>
                  </a:lnTo>
                  <a:lnTo>
                    <a:pt x="284079" y="2577675"/>
                  </a:lnTo>
                  <a:lnTo>
                    <a:pt x="299631" y="2566887"/>
                  </a:lnTo>
                  <a:lnTo>
                    <a:pt x="307884" y="2561493"/>
                  </a:lnTo>
                  <a:lnTo>
                    <a:pt x="315819" y="2556734"/>
                  </a:lnTo>
                  <a:lnTo>
                    <a:pt x="324388" y="2552292"/>
                  </a:lnTo>
                  <a:lnTo>
                    <a:pt x="332323" y="2547532"/>
                  </a:lnTo>
                  <a:lnTo>
                    <a:pt x="340893" y="2543407"/>
                  </a:lnTo>
                  <a:lnTo>
                    <a:pt x="349463" y="2539283"/>
                  </a:lnTo>
                  <a:lnTo>
                    <a:pt x="358350" y="2535158"/>
                  </a:lnTo>
                  <a:lnTo>
                    <a:pt x="367237" y="2531350"/>
                  </a:lnTo>
                  <a:lnTo>
                    <a:pt x="376124" y="2528177"/>
                  </a:lnTo>
                  <a:lnTo>
                    <a:pt x="385646" y="2524687"/>
                  </a:lnTo>
                  <a:lnTo>
                    <a:pt x="394533" y="2521832"/>
                  </a:lnTo>
                  <a:lnTo>
                    <a:pt x="403737" y="2518976"/>
                  </a:lnTo>
                  <a:lnTo>
                    <a:pt x="396120" y="2426327"/>
                  </a:lnTo>
                  <a:lnTo>
                    <a:pt x="552279" y="2413000"/>
                  </a:lnTo>
                  <a:close/>
                  <a:moveTo>
                    <a:pt x="1753153" y="2246313"/>
                  </a:moveTo>
                  <a:lnTo>
                    <a:pt x="1813988" y="2246313"/>
                  </a:lnTo>
                  <a:lnTo>
                    <a:pt x="1817474" y="2246631"/>
                  </a:lnTo>
                  <a:lnTo>
                    <a:pt x="1820959" y="2247583"/>
                  </a:lnTo>
                  <a:lnTo>
                    <a:pt x="1823811" y="2248536"/>
                  </a:lnTo>
                  <a:lnTo>
                    <a:pt x="1826346" y="2250441"/>
                  </a:lnTo>
                  <a:lnTo>
                    <a:pt x="1828564" y="2252346"/>
                  </a:lnTo>
                  <a:lnTo>
                    <a:pt x="1830148" y="2254886"/>
                  </a:lnTo>
                  <a:lnTo>
                    <a:pt x="1831415" y="2257426"/>
                  </a:lnTo>
                  <a:lnTo>
                    <a:pt x="1831732" y="2259966"/>
                  </a:lnTo>
                  <a:lnTo>
                    <a:pt x="1831732" y="2310766"/>
                  </a:lnTo>
                  <a:lnTo>
                    <a:pt x="1842188" y="2312036"/>
                  </a:lnTo>
                  <a:lnTo>
                    <a:pt x="1852011" y="2313623"/>
                  </a:lnTo>
                  <a:lnTo>
                    <a:pt x="1862467" y="2315528"/>
                  </a:lnTo>
                  <a:lnTo>
                    <a:pt x="1871973" y="2317751"/>
                  </a:lnTo>
                  <a:lnTo>
                    <a:pt x="1880528" y="2319973"/>
                  </a:lnTo>
                  <a:lnTo>
                    <a:pt x="1889400" y="2322513"/>
                  </a:lnTo>
                  <a:lnTo>
                    <a:pt x="1897955" y="2325371"/>
                  </a:lnTo>
                  <a:lnTo>
                    <a:pt x="1907460" y="2328863"/>
                  </a:lnTo>
                  <a:lnTo>
                    <a:pt x="1916332" y="2332673"/>
                  </a:lnTo>
                  <a:lnTo>
                    <a:pt x="1925204" y="2336801"/>
                  </a:lnTo>
                  <a:lnTo>
                    <a:pt x="1934393" y="2341246"/>
                  </a:lnTo>
                  <a:lnTo>
                    <a:pt x="1942948" y="2345691"/>
                  </a:lnTo>
                  <a:lnTo>
                    <a:pt x="1951503" y="2350771"/>
                  </a:lnTo>
                  <a:lnTo>
                    <a:pt x="1960058" y="2355851"/>
                  </a:lnTo>
                  <a:lnTo>
                    <a:pt x="1967662" y="2361566"/>
                  </a:lnTo>
                  <a:lnTo>
                    <a:pt x="1975267" y="2367281"/>
                  </a:lnTo>
                  <a:lnTo>
                    <a:pt x="1982238" y="2372996"/>
                  </a:lnTo>
                  <a:lnTo>
                    <a:pt x="1988575" y="2379346"/>
                  </a:lnTo>
                  <a:lnTo>
                    <a:pt x="1994278" y="2385378"/>
                  </a:lnTo>
                  <a:lnTo>
                    <a:pt x="1999665" y="2392046"/>
                  </a:lnTo>
                  <a:lnTo>
                    <a:pt x="2002199" y="2396491"/>
                  </a:lnTo>
                  <a:lnTo>
                    <a:pt x="2004100" y="2401253"/>
                  </a:lnTo>
                  <a:lnTo>
                    <a:pt x="2005051" y="2406016"/>
                  </a:lnTo>
                  <a:lnTo>
                    <a:pt x="2005685" y="2411413"/>
                  </a:lnTo>
                  <a:lnTo>
                    <a:pt x="2005051" y="2416493"/>
                  </a:lnTo>
                  <a:lnTo>
                    <a:pt x="2003784" y="2421891"/>
                  </a:lnTo>
                  <a:lnTo>
                    <a:pt x="2001566" y="2427288"/>
                  </a:lnTo>
                  <a:lnTo>
                    <a:pt x="1998397" y="2432368"/>
                  </a:lnTo>
                  <a:lnTo>
                    <a:pt x="1996179" y="2435543"/>
                  </a:lnTo>
                  <a:lnTo>
                    <a:pt x="1993961" y="2438401"/>
                  </a:lnTo>
                  <a:lnTo>
                    <a:pt x="1991426" y="2441576"/>
                  </a:lnTo>
                  <a:lnTo>
                    <a:pt x="1988575" y="2444433"/>
                  </a:lnTo>
                  <a:lnTo>
                    <a:pt x="1985406" y="2447291"/>
                  </a:lnTo>
                  <a:lnTo>
                    <a:pt x="1982238" y="2449831"/>
                  </a:lnTo>
                  <a:lnTo>
                    <a:pt x="1978435" y="2452688"/>
                  </a:lnTo>
                  <a:lnTo>
                    <a:pt x="1974633" y="2454911"/>
                  </a:lnTo>
                  <a:lnTo>
                    <a:pt x="1971148" y="2457133"/>
                  </a:lnTo>
                  <a:lnTo>
                    <a:pt x="1967029" y="2459038"/>
                  </a:lnTo>
                  <a:lnTo>
                    <a:pt x="1962910" y="2460626"/>
                  </a:lnTo>
                  <a:lnTo>
                    <a:pt x="1958790" y="2462213"/>
                  </a:lnTo>
                  <a:lnTo>
                    <a:pt x="1954671" y="2463483"/>
                  </a:lnTo>
                  <a:lnTo>
                    <a:pt x="1950235" y="2464118"/>
                  </a:lnTo>
                  <a:lnTo>
                    <a:pt x="1945799" y="2464753"/>
                  </a:lnTo>
                  <a:lnTo>
                    <a:pt x="1941364" y="2464753"/>
                  </a:lnTo>
                  <a:lnTo>
                    <a:pt x="1936294" y="2464753"/>
                  </a:lnTo>
                  <a:lnTo>
                    <a:pt x="1931541" y="2464118"/>
                  </a:lnTo>
                  <a:lnTo>
                    <a:pt x="1926471" y="2462531"/>
                  </a:lnTo>
                  <a:lnTo>
                    <a:pt x="1922035" y="2460626"/>
                  </a:lnTo>
                  <a:lnTo>
                    <a:pt x="1917916" y="2458403"/>
                  </a:lnTo>
                  <a:lnTo>
                    <a:pt x="1914431" y="2455546"/>
                  </a:lnTo>
                  <a:lnTo>
                    <a:pt x="1910946" y="2452688"/>
                  </a:lnTo>
                  <a:lnTo>
                    <a:pt x="1908094" y="2448878"/>
                  </a:lnTo>
                  <a:lnTo>
                    <a:pt x="1904925" y="2445068"/>
                  </a:lnTo>
                  <a:lnTo>
                    <a:pt x="1903341" y="2443798"/>
                  </a:lnTo>
                  <a:lnTo>
                    <a:pt x="1897004" y="2438401"/>
                  </a:lnTo>
                  <a:lnTo>
                    <a:pt x="1890667" y="2433638"/>
                  </a:lnTo>
                  <a:lnTo>
                    <a:pt x="1883696" y="2429193"/>
                  </a:lnTo>
                  <a:lnTo>
                    <a:pt x="1876092" y="2424431"/>
                  </a:lnTo>
                  <a:lnTo>
                    <a:pt x="1868804" y="2419986"/>
                  </a:lnTo>
                  <a:lnTo>
                    <a:pt x="1861200" y="2415858"/>
                  </a:lnTo>
                  <a:lnTo>
                    <a:pt x="1853912" y="2412366"/>
                  </a:lnTo>
                  <a:lnTo>
                    <a:pt x="1847258" y="2409508"/>
                  </a:lnTo>
                  <a:lnTo>
                    <a:pt x="1840921" y="2407286"/>
                  </a:lnTo>
                  <a:lnTo>
                    <a:pt x="1834267" y="2405381"/>
                  </a:lnTo>
                  <a:lnTo>
                    <a:pt x="1827296" y="2403793"/>
                  </a:lnTo>
                  <a:lnTo>
                    <a:pt x="1820642" y="2402523"/>
                  </a:lnTo>
                  <a:lnTo>
                    <a:pt x="1813355" y="2401253"/>
                  </a:lnTo>
                  <a:lnTo>
                    <a:pt x="1806384" y="2400301"/>
                  </a:lnTo>
                  <a:lnTo>
                    <a:pt x="1799730" y="2399666"/>
                  </a:lnTo>
                  <a:lnTo>
                    <a:pt x="1792759" y="2399348"/>
                  </a:lnTo>
                  <a:lnTo>
                    <a:pt x="1786105" y="2399031"/>
                  </a:lnTo>
                  <a:lnTo>
                    <a:pt x="1776917" y="2399348"/>
                  </a:lnTo>
                  <a:lnTo>
                    <a:pt x="1767094" y="2400301"/>
                  </a:lnTo>
                  <a:lnTo>
                    <a:pt x="1756321" y="2401571"/>
                  </a:lnTo>
                  <a:lnTo>
                    <a:pt x="1745548" y="2404428"/>
                  </a:lnTo>
                  <a:lnTo>
                    <a:pt x="1740162" y="2405698"/>
                  </a:lnTo>
                  <a:lnTo>
                    <a:pt x="1734458" y="2407603"/>
                  </a:lnTo>
                  <a:lnTo>
                    <a:pt x="1729072" y="2409826"/>
                  </a:lnTo>
                  <a:lnTo>
                    <a:pt x="1723368" y="2412048"/>
                  </a:lnTo>
                  <a:lnTo>
                    <a:pt x="1717982" y="2414906"/>
                  </a:lnTo>
                  <a:lnTo>
                    <a:pt x="1712279" y="2418081"/>
                  </a:lnTo>
                  <a:lnTo>
                    <a:pt x="1706575" y="2421256"/>
                  </a:lnTo>
                  <a:lnTo>
                    <a:pt x="1701506" y="2425383"/>
                  </a:lnTo>
                  <a:lnTo>
                    <a:pt x="1698337" y="2427923"/>
                  </a:lnTo>
                  <a:lnTo>
                    <a:pt x="1695168" y="2431416"/>
                  </a:lnTo>
                  <a:lnTo>
                    <a:pt x="1692634" y="2434908"/>
                  </a:lnTo>
                  <a:lnTo>
                    <a:pt x="1690415" y="2438401"/>
                  </a:lnTo>
                  <a:lnTo>
                    <a:pt x="1688514" y="2442211"/>
                  </a:lnTo>
                  <a:lnTo>
                    <a:pt x="1686930" y="2446338"/>
                  </a:lnTo>
                  <a:lnTo>
                    <a:pt x="1686296" y="2450783"/>
                  </a:lnTo>
                  <a:lnTo>
                    <a:pt x="1685662" y="2455228"/>
                  </a:lnTo>
                  <a:lnTo>
                    <a:pt x="1685346" y="2459673"/>
                  </a:lnTo>
                  <a:lnTo>
                    <a:pt x="1685346" y="2464118"/>
                  </a:lnTo>
                  <a:lnTo>
                    <a:pt x="1685662" y="2468563"/>
                  </a:lnTo>
                  <a:lnTo>
                    <a:pt x="1686296" y="2473008"/>
                  </a:lnTo>
                  <a:lnTo>
                    <a:pt x="1687880" y="2477136"/>
                  </a:lnTo>
                  <a:lnTo>
                    <a:pt x="1689148" y="2481581"/>
                  </a:lnTo>
                  <a:lnTo>
                    <a:pt x="1691366" y="2485708"/>
                  </a:lnTo>
                  <a:lnTo>
                    <a:pt x="1693584" y="2489518"/>
                  </a:lnTo>
                  <a:lnTo>
                    <a:pt x="1698654" y="2495233"/>
                  </a:lnTo>
                  <a:lnTo>
                    <a:pt x="1703723" y="2500631"/>
                  </a:lnTo>
                  <a:lnTo>
                    <a:pt x="1709427" y="2505076"/>
                  </a:lnTo>
                  <a:lnTo>
                    <a:pt x="1715130" y="2508568"/>
                  </a:lnTo>
                  <a:lnTo>
                    <a:pt x="1721784" y="2512378"/>
                  </a:lnTo>
                  <a:lnTo>
                    <a:pt x="1729389" y="2515871"/>
                  </a:lnTo>
                  <a:lnTo>
                    <a:pt x="1745865" y="2522538"/>
                  </a:lnTo>
                  <a:lnTo>
                    <a:pt x="1750618" y="2524443"/>
                  </a:lnTo>
                  <a:lnTo>
                    <a:pt x="1778501" y="2534603"/>
                  </a:lnTo>
                  <a:lnTo>
                    <a:pt x="1797829" y="2542223"/>
                  </a:lnTo>
                  <a:lnTo>
                    <a:pt x="1816523" y="2549208"/>
                  </a:lnTo>
                  <a:lnTo>
                    <a:pt x="1827613" y="2553336"/>
                  </a:lnTo>
                  <a:lnTo>
                    <a:pt x="1854546" y="2562861"/>
                  </a:lnTo>
                  <a:lnTo>
                    <a:pt x="1868804" y="2568258"/>
                  </a:lnTo>
                  <a:lnTo>
                    <a:pt x="1882746" y="2573656"/>
                  </a:lnTo>
                  <a:lnTo>
                    <a:pt x="1897004" y="2579688"/>
                  </a:lnTo>
                  <a:lnTo>
                    <a:pt x="1911262" y="2585721"/>
                  </a:lnTo>
                  <a:lnTo>
                    <a:pt x="1925204" y="2592388"/>
                  </a:lnTo>
                  <a:lnTo>
                    <a:pt x="1938512" y="2599373"/>
                  </a:lnTo>
                  <a:lnTo>
                    <a:pt x="1951503" y="2606676"/>
                  </a:lnTo>
                  <a:lnTo>
                    <a:pt x="1964177" y="2614613"/>
                  </a:lnTo>
                  <a:lnTo>
                    <a:pt x="1969563" y="2618741"/>
                  </a:lnTo>
                  <a:lnTo>
                    <a:pt x="1975584" y="2622868"/>
                  </a:lnTo>
                  <a:lnTo>
                    <a:pt x="1980653" y="2627313"/>
                  </a:lnTo>
                  <a:lnTo>
                    <a:pt x="1986040" y="2631758"/>
                  </a:lnTo>
                  <a:lnTo>
                    <a:pt x="1990793" y="2636203"/>
                  </a:lnTo>
                  <a:lnTo>
                    <a:pt x="1995229" y="2640966"/>
                  </a:lnTo>
                  <a:lnTo>
                    <a:pt x="1999665" y="2645728"/>
                  </a:lnTo>
                  <a:lnTo>
                    <a:pt x="2003467" y="2651126"/>
                  </a:lnTo>
                  <a:lnTo>
                    <a:pt x="2006952" y="2656206"/>
                  </a:lnTo>
                  <a:lnTo>
                    <a:pt x="2010438" y="2661286"/>
                  </a:lnTo>
                  <a:lnTo>
                    <a:pt x="2012972" y="2667001"/>
                  </a:lnTo>
                  <a:lnTo>
                    <a:pt x="2015507" y="2672398"/>
                  </a:lnTo>
                  <a:lnTo>
                    <a:pt x="2017408" y="2677796"/>
                  </a:lnTo>
                  <a:lnTo>
                    <a:pt x="2019309" y="2682876"/>
                  </a:lnTo>
                  <a:lnTo>
                    <a:pt x="2020260" y="2688273"/>
                  </a:lnTo>
                  <a:lnTo>
                    <a:pt x="2021844" y="2693671"/>
                  </a:lnTo>
                  <a:lnTo>
                    <a:pt x="2022478" y="2699068"/>
                  </a:lnTo>
                  <a:lnTo>
                    <a:pt x="2023429" y="2704148"/>
                  </a:lnTo>
                  <a:lnTo>
                    <a:pt x="2023745" y="2709546"/>
                  </a:lnTo>
                  <a:lnTo>
                    <a:pt x="2024062" y="2714943"/>
                  </a:lnTo>
                  <a:lnTo>
                    <a:pt x="2024062" y="2720023"/>
                  </a:lnTo>
                  <a:lnTo>
                    <a:pt x="2024062" y="2725738"/>
                  </a:lnTo>
                  <a:lnTo>
                    <a:pt x="2023429" y="2730818"/>
                  </a:lnTo>
                  <a:lnTo>
                    <a:pt x="2022478" y="2736216"/>
                  </a:lnTo>
                  <a:lnTo>
                    <a:pt x="2021844" y="2741296"/>
                  </a:lnTo>
                  <a:lnTo>
                    <a:pt x="2020894" y="2746376"/>
                  </a:lnTo>
                  <a:lnTo>
                    <a:pt x="2019309" y="2751773"/>
                  </a:lnTo>
                  <a:lnTo>
                    <a:pt x="2017725" y="2756853"/>
                  </a:lnTo>
                  <a:lnTo>
                    <a:pt x="2014240" y="2767331"/>
                  </a:lnTo>
                  <a:lnTo>
                    <a:pt x="2009170" y="2777173"/>
                  </a:lnTo>
                  <a:lnTo>
                    <a:pt x="2004100" y="2787016"/>
                  </a:lnTo>
                  <a:lnTo>
                    <a:pt x="1997763" y="2796223"/>
                  </a:lnTo>
                  <a:lnTo>
                    <a:pt x="1990476" y="2805431"/>
                  </a:lnTo>
                  <a:lnTo>
                    <a:pt x="1982554" y="2814003"/>
                  </a:lnTo>
                  <a:lnTo>
                    <a:pt x="1973683" y="2822576"/>
                  </a:lnTo>
                  <a:lnTo>
                    <a:pt x="1964177" y="2830513"/>
                  </a:lnTo>
                  <a:lnTo>
                    <a:pt x="1958474" y="2834641"/>
                  </a:lnTo>
                  <a:lnTo>
                    <a:pt x="1952137" y="2838768"/>
                  </a:lnTo>
                  <a:lnTo>
                    <a:pt x="1945799" y="2842261"/>
                  </a:lnTo>
                  <a:lnTo>
                    <a:pt x="1938829" y="2845753"/>
                  </a:lnTo>
                  <a:lnTo>
                    <a:pt x="1931541" y="2848928"/>
                  </a:lnTo>
                  <a:lnTo>
                    <a:pt x="1923937" y="2852421"/>
                  </a:lnTo>
                  <a:lnTo>
                    <a:pt x="1915698" y="2854961"/>
                  </a:lnTo>
                  <a:lnTo>
                    <a:pt x="1907777" y="2857818"/>
                  </a:lnTo>
                  <a:lnTo>
                    <a:pt x="1899222" y="2860041"/>
                  </a:lnTo>
                  <a:lnTo>
                    <a:pt x="1890350" y="2862263"/>
                  </a:lnTo>
                  <a:lnTo>
                    <a:pt x="1880845" y="2864486"/>
                  </a:lnTo>
                  <a:lnTo>
                    <a:pt x="1871656" y="2866391"/>
                  </a:lnTo>
                  <a:lnTo>
                    <a:pt x="1862150" y="2867978"/>
                  </a:lnTo>
                  <a:lnTo>
                    <a:pt x="1852011" y="2869566"/>
                  </a:lnTo>
                  <a:lnTo>
                    <a:pt x="1842188" y="2870201"/>
                  </a:lnTo>
                  <a:lnTo>
                    <a:pt x="1831732" y="2871471"/>
                  </a:lnTo>
                  <a:lnTo>
                    <a:pt x="1831732" y="2918143"/>
                  </a:lnTo>
                  <a:lnTo>
                    <a:pt x="1831415" y="2921001"/>
                  </a:lnTo>
                  <a:lnTo>
                    <a:pt x="1830148" y="2923858"/>
                  </a:lnTo>
                  <a:lnTo>
                    <a:pt x="1828564" y="2926081"/>
                  </a:lnTo>
                  <a:lnTo>
                    <a:pt x="1826346" y="2928303"/>
                  </a:lnTo>
                  <a:lnTo>
                    <a:pt x="1823811" y="2929573"/>
                  </a:lnTo>
                  <a:lnTo>
                    <a:pt x="1820959" y="2931161"/>
                  </a:lnTo>
                  <a:lnTo>
                    <a:pt x="1817474" y="2931796"/>
                  </a:lnTo>
                  <a:lnTo>
                    <a:pt x="1813988" y="2932113"/>
                  </a:lnTo>
                  <a:lnTo>
                    <a:pt x="1753153" y="2932113"/>
                  </a:lnTo>
                  <a:lnTo>
                    <a:pt x="1749350" y="2931796"/>
                  </a:lnTo>
                  <a:lnTo>
                    <a:pt x="1745865" y="2931161"/>
                  </a:lnTo>
                  <a:lnTo>
                    <a:pt x="1743013" y="2929573"/>
                  </a:lnTo>
                  <a:lnTo>
                    <a:pt x="1740478" y="2928303"/>
                  </a:lnTo>
                  <a:lnTo>
                    <a:pt x="1738261" y="2926081"/>
                  </a:lnTo>
                  <a:lnTo>
                    <a:pt x="1736676" y="2923858"/>
                  </a:lnTo>
                  <a:lnTo>
                    <a:pt x="1735726" y="2921001"/>
                  </a:lnTo>
                  <a:lnTo>
                    <a:pt x="1735409" y="2918143"/>
                  </a:lnTo>
                  <a:lnTo>
                    <a:pt x="1735409" y="2867661"/>
                  </a:lnTo>
                  <a:lnTo>
                    <a:pt x="1722418" y="2865438"/>
                  </a:lnTo>
                  <a:lnTo>
                    <a:pt x="1708793" y="2863216"/>
                  </a:lnTo>
                  <a:lnTo>
                    <a:pt x="1696436" y="2860041"/>
                  </a:lnTo>
                  <a:lnTo>
                    <a:pt x="1683444" y="2857183"/>
                  </a:lnTo>
                  <a:lnTo>
                    <a:pt x="1670770" y="2853373"/>
                  </a:lnTo>
                  <a:lnTo>
                    <a:pt x="1658413" y="2849246"/>
                  </a:lnTo>
                  <a:lnTo>
                    <a:pt x="1646689" y="2844801"/>
                  </a:lnTo>
                  <a:lnTo>
                    <a:pt x="1635283" y="2840038"/>
                  </a:lnTo>
                  <a:lnTo>
                    <a:pt x="1624193" y="2834958"/>
                  </a:lnTo>
                  <a:lnTo>
                    <a:pt x="1613420" y="2829243"/>
                  </a:lnTo>
                  <a:lnTo>
                    <a:pt x="1603280" y="2823528"/>
                  </a:lnTo>
                  <a:lnTo>
                    <a:pt x="1594092" y="2816543"/>
                  </a:lnTo>
                  <a:lnTo>
                    <a:pt x="1585220" y="2809876"/>
                  </a:lnTo>
                  <a:lnTo>
                    <a:pt x="1576982" y="2802573"/>
                  </a:lnTo>
                  <a:lnTo>
                    <a:pt x="1569377" y="2794636"/>
                  </a:lnTo>
                  <a:lnTo>
                    <a:pt x="1566209" y="2790826"/>
                  </a:lnTo>
                  <a:lnTo>
                    <a:pt x="1563357" y="2786698"/>
                  </a:lnTo>
                  <a:lnTo>
                    <a:pt x="1560188" y="2782253"/>
                  </a:lnTo>
                  <a:lnTo>
                    <a:pt x="1558287" y="2777173"/>
                  </a:lnTo>
                  <a:lnTo>
                    <a:pt x="1557337" y="2772411"/>
                  </a:lnTo>
                  <a:lnTo>
                    <a:pt x="1557337" y="2767331"/>
                  </a:lnTo>
                  <a:lnTo>
                    <a:pt x="1557654" y="2761933"/>
                  </a:lnTo>
                  <a:lnTo>
                    <a:pt x="1559238" y="2756853"/>
                  </a:lnTo>
                  <a:lnTo>
                    <a:pt x="1561456" y="2751456"/>
                  </a:lnTo>
                  <a:lnTo>
                    <a:pt x="1564308" y="2746058"/>
                  </a:lnTo>
                  <a:lnTo>
                    <a:pt x="1566209" y="2743201"/>
                  </a:lnTo>
                  <a:lnTo>
                    <a:pt x="1568743" y="2740026"/>
                  </a:lnTo>
                  <a:lnTo>
                    <a:pt x="1571278" y="2737168"/>
                  </a:lnTo>
                  <a:lnTo>
                    <a:pt x="1574447" y="2734311"/>
                  </a:lnTo>
                  <a:lnTo>
                    <a:pt x="1577299" y="2731136"/>
                  </a:lnTo>
                  <a:lnTo>
                    <a:pt x="1580784" y="2728596"/>
                  </a:lnTo>
                  <a:lnTo>
                    <a:pt x="1583952" y="2726056"/>
                  </a:lnTo>
                  <a:lnTo>
                    <a:pt x="1587755" y="2723833"/>
                  </a:lnTo>
                  <a:lnTo>
                    <a:pt x="1591874" y="2721611"/>
                  </a:lnTo>
                  <a:lnTo>
                    <a:pt x="1595359" y="2719706"/>
                  </a:lnTo>
                  <a:lnTo>
                    <a:pt x="1599478" y="2717801"/>
                  </a:lnTo>
                  <a:lnTo>
                    <a:pt x="1603914" y="2716531"/>
                  </a:lnTo>
                  <a:lnTo>
                    <a:pt x="1608033" y="2715261"/>
                  </a:lnTo>
                  <a:lnTo>
                    <a:pt x="1612469" y="2714626"/>
                  </a:lnTo>
                  <a:lnTo>
                    <a:pt x="1616905" y="2713673"/>
                  </a:lnTo>
                  <a:lnTo>
                    <a:pt x="1621341" y="2713673"/>
                  </a:lnTo>
                  <a:lnTo>
                    <a:pt x="1626411" y="2713673"/>
                  </a:lnTo>
                  <a:lnTo>
                    <a:pt x="1631480" y="2714943"/>
                  </a:lnTo>
                  <a:lnTo>
                    <a:pt x="1635916" y="2715896"/>
                  </a:lnTo>
                  <a:lnTo>
                    <a:pt x="1640352" y="2717801"/>
                  </a:lnTo>
                  <a:lnTo>
                    <a:pt x="1644471" y="2720023"/>
                  </a:lnTo>
                  <a:lnTo>
                    <a:pt x="1648274" y="2723198"/>
                  </a:lnTo>
                  <a:lnTo>
                    <a:pt x="1651759" y="2726056"/>
                  </a:lnTo>
                  <a:lnTo>
                    <a:pt x="1654928" y="2729866"/>
                  </a:lnTo>
                  <a:lnTo>
                    <a:pt x="1657462" y="2733041"/>
                  </a:lnTo>
                  <a:lnTo>
                    <a:pt x="1658096" y="2733993"/>
                  </a:lnTo>
                  <a:lnTo>
                    <a:pt x="1659364" y="2734946"/>
                  </a:lnTo>
                  <a:lnTo>
                    <a:pt x="1665701" y="2740026"/>
                  </a:lnTo>
                  <a:lnTo>
                    <a:pt x="1671721" y="2744471"/>
                  </a:lnTo>
                  <a:lnTo>
                    <a:pt x="1678692" y="2748598"/>
                  </a:lnTo>
                  <a:lnTo>
                    <a:pt x="1685662" y="2752726"/>
                  </a:lnTo>
                  <a:lnTo>
                    <a:pt x="1692634" y="2756853"/>
                  </a:lnTo>
                  <a:lnTo>
                    <a:pt x="1699921" y="2760346"/>
                  </a:lnTo>
                  <a:lnTo>
                    <a:pt x="1707526" y="2763521"/>
                  </a:lnTo>
                  <a:lnTo>
                    <a:pt x="1714497" y="2766061"/>
                  </a:lnTo>
                  <a:lnTo>
                    <a:pt x="1720834" y="2768283"/>
                  </a:lnTo>
                  <a:lnTo>
                    <a:pt x="1731607" y="2771458"/>
                  </a:lnTo>
                  <a:lnTo>
                    <a:pt x="1742380" y="2773998"/>
                  </a:lnTo>
                  <a:lnTo>
                    <a:pt x="1753153" y="2776221"/>
                  </a:lnTo>
                  <a:lnTo>
                    <a:pt x="1764242" y="2778126"/>
                  </a:lnTo>
                  <a:lnTo>
                    <a:pt x="1775016" y="2779396"/>
                  </a:lnTo>
                  <a:lnTo>
                    <a:pt x="1785789" y="2780666"/>
                  </a:lnTo>
                  <a:lnTo>
                    <a:pt x="1795928" y="2780983"/>
                  </a:lnTo>
                  <a:lnTo>
                    <a:pt x="1806067" y="2781301"/>
                  </a:lnTo>
                  <a:lnTo>
                    <a:pt x="1817157" y="2780983"/>
                  </a:lnTo>
                  <a:lnTo>
                    <a:pt x="1827613" y="2780348"/>
                  </a:lnTo>
                  <a:lnTo>
                    <a:pt x="1837119" y="2778761"/>
                  </a:lnTo>
                  <a:lnTo>
                    <a:pt x="1845991" y="2776856"/>
                  </a:lnTo>
                  <a:lnTo>
                    <a:pt x="1854546" y="2774633"/>
                  </a:lnTo>
                  <a:lnTo>
                    <a:pt x="1862467" y="2771776"/>
                  </a:lnTo>
                  <a:lnTo>
                    <a:pt x="1869121" y="2768283"/>
                  </a:lnTo>
                  <a:lnTo>
                    <a:pt x="1875458" y="2764791"/>
                  </a:lnTo>
                  <a:lnTo>
                    <a:pt x="1879260" y="2761616"/>
                  </a:lnTo>
                  <a:lnTo>
                    <a:pt x="1882429" y="2758441"/>
                  </a:lnTo>
                  <a:lnTo>
                    <a:pt x="1885280" y="2754948"/>
                  </a:lnTo>
                  <a:lnTo>
                    <a:pt x="1888132" y="2751456"/>
                  </a:lnTo>
                  <a:lnTo>
                    <a:pt x="1890350" y="2747646"/>
                  </a:lnTo>
                  <a:lnTo>
                    <a:pt x="1892251" y="2743518"/>
                  </a:lnTo>
                  <a:lnTo>
                    <a:pt x="1893519" y="2739391"/>
                  </a:lnTo>
                  <a:lnTo>
                    <a:pt x="1894786" y="2734946"/>
                  </a:lnTo>
                  <a:lnTo>
                    <a:pt x="1895420" y="2730818"/>
                  </a:lnTo>
                  <a:lnTo>
                    <a:pt x="1895737" y="2726373"/>
                  </a:lnTo>
                  <a:lnTo>
                    <a:pt x="1895420" y="2721928"/>
                  </a:lnTo>
                  <a:lnTo>
                    <a:pt x="1895103" y="2717483"/>
                  </a:lnTo>
                  <a:lnTo>
                    <a:pt x="1893836" y="2713038"/>
                  </a:lnTo>
                  <a:lnTo>
                    <a:pt x="1892885" y="2708911"/>
                  </a:lnTo>
                  <a:lnTo>
                    <a:pt x="1890984" y="2704783"/>
                  </a:lnTo>
                  <a:lnTo>
                    <a:pt x="1888766" y="2700656"/>
                  </a:lnTo>
                  <a:lnTo>
                    <a:pt x="1885280" y="2696211"/>
                  </a:lnTo>
                  <a:lnTo>
                    <a:pt x="1881478" y="2691766"/>
                  </a:lnTo>
                  <a:lnTo>
                    <a:pt x="1876092" y="2687321"/>
                  </a:lnTo>
                  <a:lnTo>
                    <a:pt x="1870705" y="2682876"/>
                  </a:lnTo>
                  <a:lnTo>
                    <a:pt x="1864368" y="2678748"/>
                  </a:lnTo>
                  <a:lnTo>
                    <a:pt x="1857714" y="2674621"/>
                  </a:lnTo>
                  <a:lnTo>
                    <a:pt x="1850110" y="2671128"/>
                  </a:lnTo>
                  <a:lnTo>
                    <a:pt x="1842188" y="2667318"/>
                  </a:lnTo>
                  <a:lnTo>
                    <a:pt x="1817474" y="2657158"/>
                  </a:lnTo>
                  <a:lnTo>
                    <a:pt x="1720517" y="2617471"/>
                  </a:lnTo>
                  <a:lnTo>
                    <a:pt x="1673305" y="2597786"/>
                  </a:lnTo>
                  <a:lnTo>
                    <a:pt x="1644471" y="2585086"/>
                  </a:lnTo>
                  <a:lnTo>
                    <a:pt x="1639085" y="2582546"/>
                  </a:lnTo>
                  <a:lnTo>
                    <a:pt x="1634015" y="2580006"/>
                  </a:lnTo>
                  <a:lnTo>
                    <a:pt x="1624827" y="2574608"/>
                  </a:lnTo>
                  <a:lnTo>
                    <a:pt x="1615638" y="2567623"/>
                  </a:lnTo>
                  <a:lnTo>
                    <a:pt x="1607083" y="2560638"/>
                  </a:lnTo>
                  <a:lnTo>
                    <a:pt x="1598845" y="2552383"/>
                  </a:lnTo>
                  <a:lnTo>
                    <a:pt x="1591874" y="2544446"/>
                  </a:lnTo>
                  <a:lnTo>
                    <a:pt x="1588072" y="2540001"/>
                  </a:lnTo>
                  <a:lnTo>
                    <a:pt x="1585220" y="2534921"/>
                  </a:lnTo>
                  <a:lnTo>
                    <a:pt x="1581734" y="2530476"/>
                  </a:lnTo>
                  <a:lnTo>
                    <a:pt x="1579200" y="2525713"/>
                  </a:lnTo>
                  <a:lnTo>
                    <a:pt x="1576348" y="2520633"/>
                  </a:lnTo>
                  <a:lnTo>
                    <a:pt x="1574130" y="2515236"/>
                  </a:lnTo>
                  <a:lnTo>
                    <a:pt x="1571912" y="2510156"/>
                  </a:lnTo>
                  <a:lnTo>
                    <a:pt x="1570011" y="2505076"/>
                  </a:lnTo>
                  <a:lnTo>
                    <a:pt x="1568110" y="2499678"/>
                  </a:lnTo>
                  <a:lnTo>
                    <a:pt x="1566525" y="2494598"/>
                  </a:lnTo>
                  <a:lnTo>
                    <a:pt x="1565575" y="2488883"/>
                  </a:lnTo>
                  <a:lnTo>
                    <a:pt x="1564624" y="2483803"/>
                  </a:lnTo>
                  <a:lnTo>
                    <a:pt x="1563991" y="2478088"/>
                  </a:lnTo>
                  <a:lnTo>
                    <a:pt x="1563674" y="2473008"/>
                  </a:lnTo>
                  <a:lnTo>
                    <a:pt x="1563357" y="2467293"/>
                  </a:lnTo>
                  <a:lnTo>
                    <a:pt x="1563674" y="2461896"/>
                  </a:lnTo>
                  <a:lnTo>
                    <a:pt x="1563991" y="2456816"/>
                  </a:lnTo>
                  <a:lnTo>
                    <a:pt x="1564308" y="2451101"/>
                  </a:lnTo>
                  <a:lnTo>
                    <a:pt x="1565575" y="2446021"/>
                  </a:lnTo>
                  <a:lnTo>
                    <a:pt x="1566525" y="2440306"/>
                  </a:lnTo>
                  <a:lnTo>
                    <a:pt x="1567793" y="2435226"/>
                  </a:lnTo>
                  <a:lnTo>
                    <a:pt x="1569060" y="2429828"/>
                  </a:lnTo>
                  <a:lnTo>
                    <a:pt x="1570961" y="2424748"/>
                  </a:lnTo>
                  <a:lnTo>
                    <a:pt x="1573179" y="2419668"/>
                  </a:lnTo>
                  <a:lnTo>
                    <a:pt x="1575397" y="2414271"/>
                  </a:lnTo>
                  <a:lnTo>
                    <a:pt x="1577932" y="2409191"/>
                  </a:lnTo>
                  <a:lnTo>
                    <a:pt x="1580784" y="2404428"/>
                  </a:lnTo>
                  <a:lnTo>
                    <a:pt x="1583636" y="2399031"/>
                  </a:lnTo>
                  <a:lnTo>
                    <a:pt x="1586804" y="2394268"/>
                  </a:lnTo>
                  <a:lnTo>
                    <a:pt x="1590290" y="2389506"/>
                  </a:lnTo>
                  <a:lnTo>
                    <a:pt x="1594092" y="2385061"/>
                  </a:lnTo>
                  <a:lnTo>
                    <a:pt x="1598211" y="2379981"/>
                  </a:lnTo>
                  <a:lnTo>
                    <a:pt x="1602013" y="2375536"/>
                  </a:lnTo>
                  <a:lnTo>
                    <a:pt x="1606766" y="2371091"/>
                  </a:lnTo>
                  <a:lnTo>
                    <a:pt x="1611202" y="2367281"/>
                  </a:lnTo>
                  <a:lnTo>
                    <a:pt x="1615955" y="2363153"/>
                  </a:lnTo>
                  <a:lnTo>
                    <a:pt x="1621658" y="2358073"/>
                  </a:lnTo>
                  <a:lnTo>
                    <a:pt x="1627678" y="2353628"/>
                  </a:lnTo>
                  <a:lnTo>
                    <a:pt x="1634015" y="2349818"/>
                  </a:lnTo>
                  <a:lnTo>
                    <a:pt x="1640669" y="2345691"/>
                  </a:lnTo>
                  <a:lnTo>
                    <a:pt x="1647323" y="2341881"/>
                  </a:lnTo>
                  <a:lnTo>
                    <a:pt x="1654294" y="2338071"/>
                  </a:lnTo>
                  <a:lnTo>
                    <a:pt x="1661898" y="2334896"/>
                  </a:lnTo>
                  <a:lnTo>
                    <a:pt x="1669186" y="2331403"/>
                  </a:lnTo>
                  <a:lnTo>
                    <a:pt x="1676790" y="2328546"/>
                  </a:lnTo>
                  <a:lnTo>
                    <a:pt x="1684395" y="2325371"/>
                  </a:lnTo>
                  <a:lnTo>
                    <a:pt x="1692634" y="2322831"/>
                  </a:lnTo>
                  <a:lnTo>
                    <a:pt x="1700872" y="2320608"/>
                  </a:lnTo>
                  <a:lnTo>
                    <a:pt x="1709427" y="2318386"/>
                  </a:lnTo>
                  <a:lnTo>
                    <a:pt x="1717982" y="2316163"/>
                  </a:lnTo>
                  <a:lnTo>
                    <a:pt x="1726220" y="2314893"/>
                  </a:lnTo>
                  <a:lnTo>
                    <a:pt x="1735409" y="2312988"/>
                  </a:lnTo>
                  <a:lnTo>
                    <a:pt x="1735409" y="2259966"/>
                  </a:lnTo>
                  <a:lnTo>
                    <a:pt x="1735726" y="2257426"/>
                  </a:lnTo>
                  <a:lnTo>
                    <a:pt x="1736676" y="2254886"/>
                  </a:lnTo>
                  <a:lnTo>
                    <a:pt x="1738261" y="2252346"/>
                  </a:lnTo>
                  <a:lnTo>
                    <a:pt x="1740478" y="2250441"/>
                  </a:lnTo>
                  <a:lnTo>
                    <a:pt x="1743013" y="2248536"/>
                  </a:lnTo>
                  <a:lnTo>
                    <a:pt x="1745865" y="2247583"/>
                  </a:lnTo>
                  <a:lnTo>
                    <a:pt x="1749350" y="2246631"/>
                  </a:lnTo>
                  <a:lnTo>
                    <a:pt x="1753153" y="2246313"/>
                  </a:lnTo>
                  <a:close/>
                  <a:moveTo>
                    <a:pt x="1796891" y="2159710"/>
                  </a:moveTo>
                  <a:lnTo>
                    <a:pt x="1786093" y="2160028"/>
                  </a:lnTo>
                  <a:lnTo>
                    <a:pt x="1775296" y="2160663"/>
                  </a:lnTo>
                  <a:lnTo>
                    <a:pt x="1764817" y="2161298"/>
                  </a:lnTo>
                  <a:lnTo>
                    <a:pt x="1754337" y="2162251"/>
                  </a:lnTo>
                  <a:lnTo>
                    <a:pt x="1743540" y="2163839"/>
                  </a:lnTo>
                  <a:lnTo>
                    <a:pt x="1733695" y="2165427"/>
                  </a:lnTo>
                  <a:lnTo>
                    <a:pt x="1723216" y="2167332"/>
                  </a:lnTo>
                  <a:lnTo>
                    <a:pt x="1712736" y="2169555"/>
                  </a:lnTo>
                  <a:lnTo>
                    <a:pt x="1702892" y="2171778"/>
                  </a:lnTo>
                  <a:lnTo>
                    <a:pt x="1692730" y="2174318"/>
                  </a:lnTo>
                  <a:lnTo>
                    <a:pt x="1683202" y="2177177"/>
                  </a:lnTo>
                  <a:lnTo>
                    <a:pt x="1673040" y="2180352"/>
                  </a:lnTo>
                  <a:lnTo>
                    <a:pt x="1663513" y="2183528"/>
                  </a:lnTo>
                  <a:lnTo>
                    <a:pt x="1653669" y="2187021"/>
                  </a:lnTo>
                  <a:lnTo>
                    <a:pt x="1644460" y="2190514"/>
                  </a:lnTo>
                  <a:lnTo>
                    <a:pt x="1635250" y="2194643"/>
                  </a:lnTo>
                  <a:lnTo>
                    <a:pt x="1625723" y="2198771"/>
                  </a:lnTo>
                  <a:lnTo>
                    <a:pt x="1616514" y="2203217"/>
                  </a:lnTo>
                  <a:lnTo>
                    <a:pt x="1607622" y="2207663"/>
                  </a:lnTo>
                  <a:lnTo>
                    <a:pt x="1598730" y="2213061"/>
                  </a:lnTo>
                  <a:lnTo>
                    <a:pt x="1589839" y="2217825"/>
                  </a:lnTo>
                  <a:lnTo>
                    <a:pt x="1581264" y="2222906"/>
                  </a:lnTo>
                  <a:lnTo>
                    <a:pt x="1572690" y="2228622"/>
                  </a:lnTo>
                  <a:lnTo>
                    <a:pt x="1564116" y="2234020"/>
                  </a:lnTo>
                  <a:lnTo>
                    <a:pt x="1555859" y="2240054"/>
                  </a:lnTo>
                  <a:lnTo>
                    <a:pt x="1547920" y="2246088"/>
                  </a:lnTo>
                  <a:lnTo>
                    <a:pt x="1539981" y="2252439"/>
                  </a:lnTo>
                  <a:lnTo>
                    <a:pt x="1532042" y="2258473"/>
                  </a:lnTo>
                  <a:lnTo>
                    <a:pt x="1524420" y="2265459"/>
                  </a:lnTo>
                  <a:lnTo>
                    <a:pt x="1517117" y="2272128"/>
                  </a:lnTo>
                  <a:lnTo>
                    <a:pt x="1509495" y="2279114"/>
                  </a:lnTo>
                  <a:lnTo>
                    <a:pt x="1502509" y="2286101"/>
                  </a:lnTo>
                  <a:lnTo>
                    <a:pt x="1495522" y="2293405"/>
                  </a:lnTo>
                  <a:lnTo>
                    <a:pt x="1488853" y="2301026"/>
                  </a:lnTo>
                  <a:lnTo>
                    <a:pt x="1482185" y="2308648"/>
                  </a:lnTo>
                  <a:lnTo>
                    <a:pt x="1475833" y="2316269"/>
                  </a:lnTo>
                  <a:lnTo>
                    <a:pt x="1469482" y="2324526"/>
                  </a:lnTo>
                  <a:lnTo>
                    <a:pt x="1463131" y="2332465"/>
                  </a:lnTo>
                  <a:lnTo>
                    <a:pt x="1457415" y="2340722"/>
                  </a:lnTo>
                  <a:lnTo>
                    <a:pt x="1451698" y="2348978"/>
                  </a:lnTo>
                  <a:lnTo>
                    <a:pt x="1446300" y="2357553"/>
                  </a:lnTo>
                  <a:lnTo>
                    <a:pt x="1440901" y="2366444"/>
                  </a:lnTo>
                  <a:lnTo>
                    <a:pt x="1435820" y="2375019"/>
                  </a:lnTo>
                  <a:lnTo>
                    <a:pt x="1431057" y="2383910"/>
                  </a:lnTo>
                  <a:lnTo>
                    <a:pt x="1426293" y="2393120"/>
                  </a:lnTo>
                  <a:lnTo>
                    <a:pt x="1421847" y="2402012"/>
                  </a:lnTo>
                  <a:lnTo>
                    <a:pt x="1417719" y="2411221"/>
                  </a:lnTo>
                  <a:lnTo>
                    <a:pt x="1413591" y="2421065"/>
                  </a:lnTo>
                  <a:lnTo>
                    <a:pt x="1410098" y="2430592"/>
                  </a:lnTo>
                  <a:lnTo>
                    <a:pt x="1406287" y="2440437"/>
                  </a:lnTo>
                  <a:lnTo>
                    <a:pt x="1403111" y="2449964"/>
                  </a:lnTo>
                  <a:lnTo>
                    <a:pt x="1399936" y="2460126"/>
                  </a:lnTo>
                  <a:lnTo>
                    <a:pt x="1397395" y="2469653"/>
                  </a:lnTo>
                  <a:lnTo>
                    <a:pt x="1394855" y="2480132"/>
                  </a:lnTo>
                  <a:lnTo>
                    <a:pt x="1391996" y="2490294"/>
                  </a:lnTo>
                  <a:lnTo>
                    <a:pt x="1390091" y="2500456"/>
                  </a:lnTo>
                  <a:lnTo>
                    <a:pt x="1388503" y="2510936"/>
                  </a:lnTo>
                  <a:lnTo>
                    <a:pt x="1386598" y="2521416"/>
                  </a:lnTo>
                  <a:lnTo>
                    <a:pt x="1385328" y="2532213"/>
                  </a:lnTo>
                  <a:lnTo>
                    <a:pt x="1384375" y="2542692"/>
                  </a:lnTo>
                  <a:lnTo>
                    <a:pt x="1383422" y="2553172"/>
                  </a:lnTo>
                  <a:lnTo>
                    <a:pt x="1382787" y="2564604"/>
                  </a:lnTo>
                  <a:lnTo>
                    <a:pt x="1382787" y="2575401"/>
                  </a:lnTo>
                  <a:lnTo>
                    <a:pt x="1382787" y="2585881"/>
                  </a:lnTo>
                  <a:lnTo>
                    <a:pt x="1382787" y="2596678"/>
                  </a:lnTo>
                  <a:lnTo>
                    <a:pt x="1383422" y="2607475"/>
                  </a:lnTo>
                  <a:lnTo>
                    <a:pt x="1384375" y="2617955"/>
                  </a:lnTo>
                  <a:lnTo>
                    <a:pt x="1385328" y="2628434"/>
                  </a:lnTo>
                  <a:lnTo>
                    <a:pt x="1386598" y="2638914"/>
                  </a:lnTo>
                  <a:lnTo>
                    <a:pt x="1388503" y="2649076"/>
                  </a:lnTo>
                  <a:lnTo>
                    <a:pt x="1390091" y="2659556"/>
                  </a:lnTo>
                  <a:lnTo>
                    <a:pt x="1391996" y="2669718"/>
                  </a:lnTo>
                  <a:lnTo>
                    <a:pt x="1394855" y="2680197"/>
                  </a:lnTo>
                  <a:lnTo>
                    <a:pt x="1397077" y="2690042"/>
                  </a:lnTo>
                  <a:lnTo>
                    <a:pt x="1399936" y="2699886"/>
                  </a:lnTo>
                  <a:lnTo>
                    <a:pt x="1402794" y="2709731"/>
                  </a:lnTo>
                  <a:lnTo>
                    <a:pt x="1406287" y="2719575"/>
                  </a:lnTo>
                  <a:lnTo>
                    <a:pt x="1409462" y="2729102"/>
                  </a:lnTo>
                  <a:lnTo>
                    <a:pt x="1413591" y="2738312"/>
                  </a:lnTo>
                  <a:lnTo>
                    <a:pt x="1417402" y="2748156"/>
                  </a:lnTo>
                  <a:lnTo>
                    <a:pt x="1421847" y="2757048"/>
                  </a:lnTo>
                  <a:lnTo>
                    <a:pt x="1425976" y="2766257"/>
                  </a:lnTo>
                  <a:lnTo>
                    <a:pt x="1430739" y="2775149"/>
                  </a:lnTo>
                  <a:lnTo>
                    <a:pt x="1435503" y="2784041"/>
                  </a:lnTo>
                  <a:lnTo>
                    <a:pt x="1440266" y="2792932"/>
                  </a:lnTo>
                  <a:lnTo>
                    <a:pt x="1445982" y="2801507"/>
                  </a:lnTo>
                  <a:lnTo>
                    <a:pt x="1451063" y="2810081"/>
                  </a:lnTo>
                  <a:lnTo>
                    <a:pt x="1456779" y="2818655"/>
                  </a:lnTo>
                  <a:lnTo>
                    <a:pt x="1462813" y="2826912"/>
                  </a:lnTo>
                  <a:lnTo>
                    <a:pt x="1468529" y="2834851"/>
                  </a:lnTo>
                  <a:lnTo>
                    <a:pt x="1474881" y="2842790"/>
                  </a:lnTo>
                  <a:lnTo>
                    <a:pt x="1481549" y="2850729"/>
                  </a:lnTo>
                  <a:lnTo>
                    <a:pt x="1487901" y="2858351"/>
                  </a:lnTo>
                  <a:lnTo>
                    <a:pt x="1494887" y="2865972"/>
                  </a:lnTo>
                  <a:lnTo>
                    <a:pt x="1501873" y="2873276"/>
                  </a:lnTo>
                  <a:lnTo>
                    <a:pt x="1509177" y="2880262"/>
                  </a:lnTo>
                  <a:lnTo>
                    <a:pt x="1516164" y="2887249"/>
                  </a:lnTo>
                  <a:lnTo>
                    <a:pt x="1524103" y="2894235"/>
                  </a:lnTo>
                  <a:lnTo>
                    <a:pt x="1531407" y="2900904"/>
                  </a:lnTo>
                  <a:lnTo>
                    <a:pt x="1539346" y="2907255"/>
                  </a:lnTo>
                  <a:lnTo>
                    <a:pt x="1546968" y="2913289"/>
                  </a:lnTo>
                  <a:lnTo>
                    <a:pt x="1555224" y="2919323"/>
                  </a:lnTo>
                  <a:lnTo>
                    <a:pt x="1563481" y="2925356"/>
                  </a:lnTo>
                  <a:lnTo>
                    <a:pt x="1572055" y="2930755"/>
                  </a:lnTo>
                  <a:lnTo>
                    <a:pt x="1580629" y="2936471"/>
                  </a:lnTo>
                  <a:lnTo>
                    <a:pt x="1589203" y="2941552"/>
                  </a:lnTo>
                  <a:lnTo>
                    <a:pt x="1598095" y="2946951"/>
                  </a:lnTo>
                  <a:lnTo>
                    <a:pt x="1606987" y="2951714"/>
                  </a:lnTo>
                  <a:lnTo>
                    <a:pt x="1615879" y="2956478"/>
                  </a:lnTo>
                  <a:lnTo>
                    <a:pt x="1625088" y="2960606"/>
                  </a:lnTo>
                  <a:lnTo>
                    <a:pt x="1634298" y="2965052"/>
                  </a:lnTo>
                  <a:lnTo>
                    <a:pt x="1643824" y="2969180"/>
                  </a:lnTo>
                  <a:lnTo>
                    <a:pt x="1653351" y="2972991"/>
                  </a:lnTo>
                  <a:lnTo>
                    <a:pt x="1662878" y="2976167"/>
                  </a:lnTo>
                  <a:lnTo>
                    <a:pt x="1672723" y="2979660"/>
                  </a:lnTo>
                  <a:lnTo>
                    <a:pt x="1682567" y="2982518"/>
                  </a:lnTo>
                  <a:lnTo>
                    <a:pt x="1692730" y="2985376"/>
                  </a:lnTo>
                  <a:lnTo>
                    <a:pt x="1702892" y="2988234"/>
                  </a:lnTo>
                  <a:lnTo>
                    <a:pt x="1713054" y="2990457"/>
                  </a:lnTo>
                  <a:lnTo>
                    <a:pt x="1723216" y="2992680"/>
                  </a:lnTo>
                  <a:lnTo>
                    <a:pt x="1733695" y="2994585"/>
                  </a:lnTo>
                  <a:lnTo>
                    <a:pt x="1744493" y="2995856"/>
                  </a:lnTo>
                  <a:lnTo>
                    <a:pt x="1754655" y="2997443"/>
                  </a:lnTo>
                  <a:lnTo>
                    <a:pt x="1765452" y="2998396"/>
                  </a:lnTo>
                  <a:lnTo>
                    <a:pt x="1776249" y="2999349"/>
                  </a:lnTo>
                  <a:lnTo>
                    <a:pt x="1787046" y="2999666"/>
                  </a:lnTo>
                  <a:lnTo>
                    <a:pt x="1797843" y="2999984"/>
                  </a:lnTo>
                  <a:lnTo>
                    <a:pt x="1808958" y="2999984"/>
                  </a:lnTo>
                  <a:lnTo>
                    <a:pt x="1819438" y="2999666"/>
                  </a:lnTo>
                  <a:lnTo>
                    <a:pt x="1830235" y="2999349"/>
                  </a:lnTo>
                  <a:lnTo>
                    <a:pt x="1841032" y="2998396"/>
                  </a:lnTo>
                  <a:lnTo>
                    <a:pt x="1851512" y="2997443"/>
                  </a:lnTo>
                  <a:lnTo>
                    <a:pt x="1861674" y="2995856"/>
                  </a:lnTo>
                  <a:lnTo>
                    <a:pt x="1872153" y="2994585"/>
                  </a:lnTo>
                  <a:lnTo>
                    <a:pt x="1882633" y="2992680"/>
                  </a:lnTo>
                  <a:lnTo>
                    <a:pt x="1892795" y="2990457"/>
                  </a:lnTo>
                  <a:lnTo>
                    <a:pt x="1902639" y="2988234"/>
                  </a:lnTo>
                  <a:lnTo>
                    <a:pt x="1912801" y="2985376"/>
                  </a:lnTo>
                  <a:lnTo>
                    <a:pt x="1922646" y="2982836"/>
                  </a:lnTo>
                  <a:lnTo>
                    <a:pt x="1932490" y="2979660"/>
                  </a:lnTo>
                  <a:lnTo>
                    <a:pt x="1942017" y="2976484"/>
                  </a:lnTo>
                  <a:lnTo>
                    <a:pt x="1951862" y="2972991"/>
                  </a:lnTo>
                  <a:lnTo>
                    <a:pt x="1961389" y="2969180"/>
                  </a:lnTo>
                  <a:lnTo>
                    <a:pt x="1970598" y="2965052"/>
                  </a:lnTo>
                  <a:lnTo>
                    <a:pt x="1980125" y="2960924"/>
                  </a:lnTo>
                  <a:lnTo>
                    <a:pt x="1989334" y="2956478"/>
                  </a:lnTo>
                  <a:lnTo>
                    <a:pt x="1998226" y="2952032"/>
                  </a:lnTo>
                  <a:lnTo>
                    <a:pt x="2007118" y="2947268"/>
                  </a:lnTo>
                  <a:lnTo>
                    <a:pt x="2016010" y="2942187"/>
                  </a:lnTo>
                  <a:lnTo>
                    <a:pt x="2024584" y="2936789"/>
                  </a:lnTo>
                  <a:lnTo>
                    <a:pt x="2033158" y="2931390"/>
                  </a:lnTo>
                  <a:lnTo>
                    <a:pt x="2041415" y="2925674"/>
                  </a:lnTo>
                  <a:lnTo>
                    <a:pt x="2049354" y="2919640"/>
                  </a:lnTo>
                  <a:lnTo>
                    <a:pt x="2057610" y="2913924"/>
                  </a:lnTo>
                  <a:lnTo>
                    <a:pt x="2065867" y="2907573"/>
                  </a:lnTo>
                  <a:lnTo>
                    <a:pt x="2073489" y="2901222"/>
                  </a:lnTo>
                  <a:lnTo>
                    <a:pt x="2081110" y="2894553"/>
                  </a:lnTo>
                  <a:lnTo>
                    <a:pt x="2088414" y="2887884"/>
                  </a:lnTo>
                  <a:lnTo>
                    <a:pt x="2096036" y="2880580"/>
                  </a:lnTo>
                  <a:lnTo>
                    <a:pt x="2103022" y="2873594"/>
                  </a:lnTo>
                  <a:lnTo>
                    <a:pt x="2110008" y="2866290"/>
                  </a:lnTo>
                  <a:lnTo>
                    <a:pt x="2116677" y="2858668"/>
                  </a:lnTo>
                  <a:lnTo>
                    <a:pt x="2123346" y="2851364"/>
                  </a:lnTo>
                  <a:lnTo>
                    <a:pt x="2130015" y="2843425"/>
                  </a:lnTo>
                  <a:lnTo>
                    <a:pt x="2136049" y="2835804"/>
                  </a:lnTo>
                  <a:lnTo>
                    <a:pt x="2142400" y="2827547"/>
                  </a:lnTo>
                  <a:lnTo>
                    <a:pt x="2148434" y="2819290"/>
                  </a:lnTo>
                  <a:lnTo>
                    <a:pt x="2153832" y="2810716"/>
                  </a:lnTo>
                  <a:lnTo>
                    <a:pt x="2159548" y="2802459"/>
                  </a:lnTo>
                  <a:lnTo>
                    <a:pt x="2164629" y="2793885"/>
                  </a:lnTo>
                  <a:lnTo>
                    <a:pt x="2169393" y="2784993"/>
                  </a:lnTo>
                  <a:lnTo>
                    <a:pt x="2174474" y="2775784"/>
                  </a:lnTo>
                  <a:lnTo>
                    <a:pt x="2179237" y="2766892"/>
                  </a:lnTo>
                  <a:lnTo>
                    <a:pt x="2183683" y="2757683"/>
                  </a:lnTo>
                  <a:lnTo>
                    <a:pt x="2187811" y="2748474"/>
                  </a:lnTo>
                  <a:lnTo>
                    <a:pt x="2191622" y="2739264"/>
                  </a:lnTo>
                  <a:lnTo>
                    <a:pt x="2195433" y="2729420"/>
                  </a:lnTo>
                  <a:lnTo>
                    <a:pt x="2199244" y="2719893"/>
                  </a:lnTo>
                  <a:lnTo>
                    <a:pt x="2202102" y="2710048"/>
                  </a:lnTo>
                  <a:lnTo>
                    <a:pt x="2205595" y="2700204"/>
                  </a:lnTo>
                  <a:lnTo>
                    <a:pt x="2208136" y="2690042"/>
                  </a:lnTo>
                  <a:lnTo>
                    <a:pt x="2210676" y="2680197"/>
                  </a:lnTo>
                  <a:lnTo>
                    <a:pt x="2213217" y="2669718"/>
                  </a:lnTo>
                  <a:lnTo>
                    <a:pt x="2215122" y="2659556"/>
                  </a:lnTo>
                  <a:lnTo>
                    <a:pt x="2217027" y="2649076"/>
                  </a:lnTo>
                  <a:lnTo>
                    <a:pt x="2218615" y="2638279"/>
                  </a:lnTo>
                  <a:lnTo>
                    <a:pt x="2219885" y="2628117"/>
                  </a:lnTo>
                  <a:lnTo>
                    <a:pt x="2221156" y="2617320"/>
                  </a:lnTo>
                  <a:lnTo>
                    <a:pt x="2221791" y="2606523"/>
                  </a:lnTo>
                  <a:lnTo>
                    <a:pt x="2222743" y="2595725"/>
                  </a:lnTo>
                  <a:lnTo>
                    <a:pt x="2222743" y="2584611"/>
                  </a:lnTo>
                  <a:lnTo>
                    <a:pt x="2222743" y="2573814"/>
                  </a:lnTo>
                  <a:lnTo>
                    <a:pt x="2222743" y="2563016"/>
                  </a:lnTo>
                  <a:lnTo>
                    <a:pt x="2221791" y="2552537"/>
                  </a:lnTo>
                  <a:lnTo>
                    <a:pt x="2221156" y="2541740"/>
                  </a:lnTo>
                  <a:lnTo>
                    <a:pt x="2219885" y="2531260"/>
                  </a:lnTo>
                  <a:lnTo>
                    <a:pt x="2218933" y="2521098"/>
                  </a:lnTo>
                  <a:lnTo>
                    <a:pt x="2217027" y="2510618"/>
                  </a:lnTo>
                  <a:lnTo>
                    <a:pt x="2215122" y="2500139"/>
                  </a:lnTo>
                  <a:lnTo>
                    <a:pt x="2213217" y="2490294"/>
                  </a:lnTo>
                  <a:lnTo>
                    <a:pt x="2210994" y="2479815"/>
                  </a:lnTo>
                  <a:lnTo>
                    <a:pt x="2208453" y="2469970"/>
                  </a:lnTo>
                  <a:lnTo>
                    <a:pt x="2205595" y="2460126"/>
                  </a:lnTo>
                  <a:lnTo>
                    <a:pt x="2202419" y="2449964"/>
                  </a:lnTo>
                  <a:lnTo>
                    <a:pt x="2199244" y="2440437"/>
                  </a:lnTo>
                  <a:lnTo>
                    <a:pt x="2195751" y="2430910"/>
                  </a:lnTo>
                  <a:lnTo>
                    <a:pt x="2192257" y="2421383"/>
                  </a:lnTo>
                  <a:lnTo>
                    <a:pt x="2188129" y="2412174"/>
                  </a:lnTo>
                  <a:lnTo>
                    <a:pt x="2184001" y="2402964"/>
                  </a:lnTo>
                  <a:lnTo>
                    <a:pt x="2179555" y="2393437"/>
                  </a:lnTo>
                  <a:lnTo>
                    <a:pt x="2174791" y="2384546"/>
                  </a:lnTo>
                  <a:lnTo>
                    <a:pt x="2169710" y="2375654"/>
                  </a:lnTo>
                  <a:lnTo>
                    <a:pt x="2164947" y="2366762"/>
                  </a:lnTo>
                  <a:lnTo>
                    <a:pt x="2159866" y="2358188"/>
                  </a:lnTo>
                  <a:lnTo>
                    <a:pt x="2154150" y="2349614"/>
                  </a:lnTo>
                  <a:lnTo>
                    <a:pt x="2148751" y="2341357"/>
                  </a:lnTo>
                  <a:lnTo>
                    <a:pt x="2142717" y="2333418"/>
                  </a:lnTo>
                  <a:lnTo>
                    <a:pt x="2136684" y="2325161"/>
                  </a:lnTo>
                  <a:lnTo>
                    <a:pt x="2130332" y="2316905"/>
                  </a:lnTo>
                  <a:lnTo>
                    <a:pt x="2124299" y="2309283"/>
                  </a:lnTo>
                  <a:lnTo>
                    <a:pt x="2117312" y="2301661"/>
                  </a:lnTo>
                  <a:lnTo>
                    <a:pt x="2110643" y="2294357"/>
                  </a:lnTo>
                  <a:lnTo>
                    <a:pt x="2103657" y="2286736"/>
                  </a:lnTo>
                  <a:lnTo>
                    <a:pt x="2096671" y="2279750"/>
                  </a:lnTo>
                  <a:lnTo>
                    <a:pt x="2089367" y="2272763"/>
                  </a:lnTo>
                  <a:lnTo>
                    <a:pt x="2081745" y="2265777"/>
                  </a:lnTo>
                  <a:lnTo>
                    <a:pt x="2074124" y="2259425"/>
                  </a:lnTo>
                  <a:lnTo>
                    <a:pt x="2066185" y="2252757"/>
                  </a:lnTo>
                  <a:lnTo>
                    <a:pt x="2058245" y="2246405"/>
                  </a:lnTo>
                  <a:lnTo>
                    <a:pt x="2050306" y="2240372"/>
                  </a:lnTo>
                  <a:lnTo>
                    <a:pt x="2042050" y="2234338"/>
                  </a:lnTo>
                  <a:lnTo>
                    <a:pt x="2033793" y="2228939"/>
                  </a:lnTo>
                  <a:lnTo>
                    <a:pt x="2025219" y="2223223"/>
                  </a:lnTo>
                  <a:lnTo>
                    <a:pt x="2016327" y="2218142"/>
                  </a:lnTo>
                  <a:lnTo>
                    <a:pt x="2007753" y="2213061"/>
                  </a:lnTo>
                  <a:lnTo>
                    <a:pt x="1998861" y="2207980"/>
                  </a:lnTo>
                  <a:lnTo>
                    <a:pt x="1989652" y="2203534"/>
                  </a:lnTo>
                  <a:lnTo>
                    <a:pt x="1980760" y="2199088"/>
                  </a:lnTo>
                  <a:lnTo>
                    <a:pt x="1971551" y="2194643"/>
                  </a:lnTo>
                  <a:lnTo>
                    <a:pt x="1961706" y="2190832"/>
                  </a:lnTo>
                  <a:lnTo>
                    <a:pt x="1952179" y="2187021"/>
                  </a:lnTo>
                  <a:lnTo>
                    <a:pt x="1942335" y="2183528"/>
                  </a:lnTo>
                  <a:lnTo>
                    <a:pt x="1932808" y="2180352"/>
                  </a:lnTo>
                  <a:lnTo>
                    <a:pt x="1922963" y="2177177"/>
                  </a:lnTo>
                  <a:lnTo>
                    <a:pt x="1913119" y="2174318"/>
                  </a:lnTo>
                  <a:lnTo>
                    <a:pt x="1902639" y="2171778"/>
                  </a:lnTo>
                  <a:lnTo>
                    <a:pt x="1892795" y="2169555"/>
                  </a:lnTo>
                  <a:lnTo>
                    <a:pt x="1882315" y="2167332"/>
                  </a:lnTo>
                  <a:lnTo>
                    <a:pt x="1871836" y="2165427"/>
                  </a:lnTo>
                  <a:lnTo>
                    <a:pt x="1861356" y="2163839"/>
                  </a:lnTo>
                  <a:lnTo>
                    <a:pt x="1850559" y="2162251"/>
                  </a:lnTo>
                  <a:lnTo>
                    <a:pt x="1840397" y="2161298"/>
                  </a:lnTo>
                  <a:lnTo>
                    <a:pt x="1829600" y="2160663"/>
                  </a:lnTo>
                  <a:lnTo>
                    <a:pt x="1818167" y="2160028"/>
                  </a:lnTo>
                  <a:lnTo>
                    <a:pt x="1807688" y="2159710"/>
                  </a:lnTo>
                  <a:lnTo>
                    <a:pt x="1796891" y="2159710"/>
                  </a:lnTo>
                  <a:close/>
                  <a:moveTo>
                    <a:pt x="1703527" y="1784350"/>
                  </a:moveTo>
                  <a:lnTo>
                    <a:pt x="1960753" y="1793877"/>
                  </a:lnTo>
                  <a:lnTo>
                    <a:pt x="1955037" y="1945990"/>
                  </a:lnTo>
                  <a:lnTo>
                    <a:pt x="1970280" y="1950118"/>
                  </a:lnTo>
                  <a:lnTo>
                    <a:pt x="1985841" y="1954247"/>
                  </a:lnTo>
                  <a:lnTo>
                    <a:pt x="2000766" y="1959010"/>
                  </a:lnTo>
                  <a:lnTo>
                    <a:pt x="2016010" y="1963774"/>
                  </a:lnTo>
                  <a:lnTo>
                    <a:pt x="2030935" y="1969172"/>
                  </a:lnTo>
                  <a:lnTo>
                    <a:pt x="2045225" y="1975206"/>
                  </a:lnTo>
                  <a:lnTo>
                    <a:pt x="2059833" y="1980922"/>
                  </a:lnTo>
                  <a:lnTo>
                    <a:pt x="2074441" y="1987273"/>
                  </a:lnTo>
                  <a:lnTo>
                    <a:pt x="2088414" y="1993942"/>
                  </a:lnTo>
                  <a:lnTo>
                    <a:pt x="2102069" y="2001246"/>
                  </a:lnTo>
                  <a:lnTo>
                    <a:pt x="2116042" y="2008550"/>
                  </a:lnTo>
                  <a:lnTo>
                    <a:pt x="2129697" y="2016172"/>
                  </a:lnTo>
                  <a:lnTo>
                    <a:pt x="2143035" y="2024111"/>
                  </a:lnTo>
                  <a:lnTo>
                    <a:pt x="2156055" y="2032367"/>
                  </a:lnTo>
                  <a:lnTo>
                    <a:pt x="2169075" y="2041259"/>
                  </a:lnTo>
                  <a:lnTo>
                    <a:pt x="2181778" y="2050151"/>
                  </a:lnTo>
                  <a:lnTo>
                    <a:pt x="2293243" y="1945990"/>
                  </a:lnTo>
                  <a:lnTo>
                    <a:pt x="2468220" y="2134941"/>
                  </a:lnTo>
                  <a:lnTo>
                    <a:pt x="2357390" y="2237831"/>
                  </a:lnTo>
                  <a:lnTo>
                    <a:pt x="2365330" y="2251169"/>
                  </a:lnTo>
                  <a:lnTo>
                    <a:pt x="2373269" y="2264507"/>
                  </a:lnTo>
                  <a:lnTo>
                    <a:pt x="2380573" y="2278162"/>
                  </a:lnTo>
                  <a:lnTo>
                    <a:pt x="2387559" y="2292135"/>
                  </a:lnTo>
                  <a:lnTo>
                    <a:pt x="2394228" y="2306107"/>
                  </a:lnTo>
                  <a:lnTo>
                    <a:pt x="2400897" y="2320715"/>
                  </a:lnTo>
                  <a:lnTo>
                    <a:pt x="2406930" y="2335323"/>
                  </a:lnTo>
                  <a:lnTo>
                    <a:pt x="2412647" y="2349614"/>
                  </a:lnTo>
                  <a:lnTo>
                    <a:pt x="2418045" y="2364539"/>
                  </a:lnTo>
                  <a:lnTo>
                    <a:pt x="2423444" y="2379465"/>
                  </a:lnTo>
                  <a:lnTo>
                    <a:pt x="2427890" y="2394708"/>
                  </a:lnTo>
                  <a:lnTo>
                    <a:pt x="2432335" y="2409951"/>
                  </a:lnTo>
                  <a:lnTo>
                    <a:pt x="2435829" y="2425194"/>
                  </a:lnTo>
                  <a:lnTo>
                    <a:pt x="2439639" y="2440754"/>
                  </a:lnTo>
                  <a:lnTo>
                    <a:pt x="2443133" y="2456315"/>
                  </a:lnTo>
                  <a:lnTo>
                    <a:pt x="2445673" y="2472193"/>
                  </a:lnTo>
                  <a:lnTo>
                    <a:pt x="2595563" y="2477909"/>
                  </a:lnTo>
                  <a:lnTo>
                    <a:pt x="2586354" y="2735136"/>
                  </a:lnTo>
                  <a:lnTo>
                    <a:pt x="2437099" y="2729420"/>
                  </a:lnTo>
                  <a:lnTo>
                    <a:pt x="2432971" y="2744980"/>
                  </a:lnTo>
                  <a:lnTo>
                    <a:pt x="2428842" y="2760541"/>
                  </a:lnTo>
                  <a:lnTo>
                    <a:pt x="2424079" y="2776419"/>
                  </a:lnTo>
                  <a:lnTo>
                    <a:pt x="2419315" y="2791027"/>
                  </a:lnTo>
                  <a:lnTo>
                    <a:pt x="2413599" y="2806270"/>
                  </a:lnTo>
                  <a:lnTo>
                    <a:pt x="2408201" y="2821196"/>
                  </a:lnTo>
                  <a:lnTo>
                    <a:pt x="2402167" y="2835804"/>
                  </a:lnTo>
                  <a:lnTo>
                    <a:pt x="2395816" y="2850094"/>
                  </a:lnTo>
                  <a:lnTo>
                    <a:pt x="2388829" y="2864702"/>
                  </a:lnTo>
                  <a:lnTo>
                    <a:pt x="2381525" y="2878992"/>
                  </a:lnTo>
                  <a:lnTo>
                    <a:pt x="2374221" y="2892647"/>
                  </a:lnTo>
                  <a:lnTo>
                    <a:pt x="2366917" y="2906303"/>
                  </a:lnTo>
                  <a:lnTo>
                    <a:pt x="2358661" y="2919640"/>
                  </a:lnTo>
                  <a:lnTo>
                    <a:pt x="2350404" y="2932978"/>
                  </a:lnTo>
                  <a:lnTo>
                    <a:pt x="2341512" y="2945998"/>
                  </a:lnTo>
                  <a:lnTo>
                    <a:pt x="2332620" y="2958701"/>
                  </a:lnTo>
                  <a:lnTo>
                    <a:pt x="2433606" y="3067625"/>
                  </a:lnTo>
                  <a:lnTo>
                    <a:pt x="2245290" y="3242603"/>
                  </a:lnTo>
                  <a:lnTo>
                    <a:pt x="2144940" y="3134949"/>
                  </a:lnTo>
                  <a:lnTo>
                    <a:pt x="2131285" y="3143205"/>
                  </a:lnTo>
                  <a:lnTo>
                    <a:pt x="2117947" y="3150509"/>
                  </a:lnTo>
                  <a:lnTo>
                    <a:pt x="2103657" y="3157813"/>
                  </a:lnTo>
                  <a:lnTo>
                    <a:pt x="2089684" y="3165117"/>
                  </a:lnTo>
                  <a:lnTo>
                    <a:pt x="2075394" y="3172103"/>
                  </a:lnTo>
                  <a:lnTo>
                    <a:pt x="2061104" y="3178455"/>
                  </a:lnTo>
                  <a:lnTo>
                    <a:pt x="2046496" y="3184488"/>
                  </a:lnTo>
                  <a:lnTo>
                    <a:pt x="2031570" y="3190205"/>
                  </a:lnTo>
                  <a:lnTo>
                    <a:pt x="2016645" y="3195603"/>
                  </a:lnTo>
                  <a:lnTo>
                    <a:pt x="2001402" y="3200684"/>
                  </a:lnTo>
                  <a:lnTo>
                    <a:pt x="1986159" y="3205448"/>
                  </a:lnTo>
                  <a:lnTo>
                    <a:pt x="1970598" y="3209576"/>
                  </a:lnTo>
                  <a:lnTo>
                    <a:pt x="1955037" y="3213704"/>
                  </a:lnTo>
                  <a:lnTo>
                    <a:pt x="1939477" y="3217515"/>
                  </a:lnTo>
                  <a:lnTo>
                    <a:pt x="1923916" y="3220373"/>
                  </a:lnTo>
                  <a:lnTo>
                    <a:pt x="1908038" y="3223231"/>
                  </a:lnTo>
                  <a:lnTo>
                    <a:pt x="1902322" y="3370263"/>
                  </a:lnTo>
                  <a:lnTo>
                    <a:pt x="1645095" y="3360736"/>
                  </a:lnTo>
                  <a:lnTo>
                    <a:pt x="1650493" y="3213704"/>
                  </a:lnTo>
                  <a:lnTo>
                    <a:pt x="1634615" y="3209576"/>
                  </a:lnTo>
                  <a:lnTo>
                    <a:pt x="1619054" y="3205130"/>
                  </a:lnTo>
                  <a:lnTo>
                    <a:pt x="1603494" y="3200684"/>
                  </a:lnTo>
                  <a:lnTo>
                    <a:pt x="1588251" y="3195603"/>
                  </a:lnTo>
                  <a:lnTo>
                    <a:pt x="1573325" y="3189887"/>
                  </a:lnTo>
                  <a:lnTo>
                    <a:pt x="1558717" y="3184488"/>
                  </a:lnTo>
                  <a:lnTo>
                    <a:pt x="1543792" y="3178137"/>
                  </a:lnTo>
                  <a:lnTo>
                    <a:pt x="1529184" y="3171786"/>
                  </a:lnTo>
                  <a:lnTo>
                    <a:pt x="1515211" y="3164482"/>
                  </a:lnTo>
                  <a:lnTo>
                    <a:pt x="1500921" y="3157496"/>
                  </a:lnTo>
                  <a:lnTo>
                    <a:pt x="1486948" y="3150192"/>
                  </a:lnTo>
                  <a:lnTo>
                    <a:pt x="1472975" y="3142252"/>
                  </a:lnTo>
                  <a:lnTo>
                    <a:pt x="1459637" y="3134313"/>
                  </a:lnTo>
                  <a:lnTo>
                    <a:pt x="1446300" y="3125739"/>
                  </a:lnTo>
                  <a:lnTo>
                    <a:pt x="1433280" y="3117165"/>
                  </a:lnTo>
                  <a:lnTo>
                    <a:pt x="1420577" y="3107638"/>
                  </a:lnTo>
                  <a:lnTo>
                    <a:pt x="1312606" y="3207988"/>
                  </a:lnTo>
                  <a:lnTo>
                    <a:pt x="1137310" y="3019673"/>
                  </a:lnTo>
                  <a:lnTo>
                    <a:pt x="1245917" y="2918688"/>
                  </a:lnTo>
                  <a:lnTo>
                    <a:pt x="1238296" y="2905350"/>
                  </a:lnTo>
                  <a:lnTo>
                    <a:pt x="1230357" y="2891377"/>
                  </a:lnTo>
                  <a:lnTo>
                    <a:pt x="1223053" y="2877722"/>
                  </a:lnTo>
                  <a:lnTo>
                    <a:pt x="1216066" y="2863749"/>
                  </a:lnTo>
                  <a:lnTo>
                    <a:pt x="1209397" y="2849459"/>
                  </a:lnTo>
                  <a:lnTo>
                    <a:pt x="1203046" y="2834851"/>
                  </a:lnTo>
                  <a:lnTo>
                    <a:pt x="1197012" y="2820560"/>
                  </a:lnTo>
                  <a:lnTo>
                    <a:pt x="1191296" y="2805635"/>
                  </a:lnTo>
                  <a:lnTo>
                    <a:pt x="1186215" y="2790710"/>
                  </a:lnTo>
                  <a:lnTo>
                    <a:pt x="1181134" y="2775466"/>
                  </a:lnTo>
                  <a:lnTo>
                    <a:pt x="1176688" y="2760223"/>
                  </a:lnTo>
                  <a:lnTo>
                    <a:pt x="1172560" y="2744980"/>
                  </a:lnTo>
                  <a:lnTo>
                    <a:pt x="1168432" y="2729420"/>
                  </a:lnTo>
                  <a:lnTo>
                    <a:pt x="1164938" y="2713859"/>
                  </a:lnTo>
                  <a:lnTo>
                    <a:pt x="1161763" y="2697981"/>
                  </a:lnTo>
                  <a:lnTo>
                    <a:pt x="1159222" y="2682420"/>
                  </a:lnTo>
                  <a:lnTo>
                    <a:pt x="1009650" y="2676704"/>
                  </a:lnTo>
                  <a:lnTo>
                    <a:pt x="1019494" y="2419478"/>
                  </a:lnTo>
                  <a:lnTo>
                    <a:pt x="1169384" y="2425194"/>
                  </a:lnTo>
                  <a:lnTo>
                    <a:pt x="1173513" y="2409633"/>
                  </a:lnTo>
                  <a:lnTo>
                    <a:pt x="1177641" y="2393755"/>
                  </a:lnTo>
                  <a:lnTo>
                    <a:pt x="1182404" y="2378512"/>
                  </a:lnTo>
                  <a:lnTo>
                    <a:pt x="1187803" y="2363904"/>
                  </a:lnTo>
                  <a:lnTo>
                    <a:pt x="1193202" y="2348978"/>
                  </a:lnTo>
                  <a:lnTo>
                    <a:pt x="1198918" y="2334053"/>
                  </a:lnTo>
                  <a:lnTo>
                    <a:pt x="1205269" y="2319445"/>
                  </a:lnTo>
                  <a:lnTo>
                    <a:pt x="1211620" y="2305155"/>
                  </a:lnTo>
                  <a:lnTo>
                    <a:pt x="1218607" y="2290864"/>
                  </a:lnTo>
                  <a:lnTo>
                    <a:pt x="1225593" y="2277209"/>
                  </a:lnTo>
                  <a:lnTo>
                    <a:pt x="1233215" y="2263554"/>
                  </a:lnTo>
                  <a:lnTo>
                    <a:pt x="1240836" y="2249581"/>
                  </a:lnTo>
                  <a:lnTo>
                    <a:pt x="1248775" y="2236243"/>
                  </a:lnTo>
                  <a:lnTo>
                    <a:pt x="1257349" y="2223223"/>
                  </a:lnTo>
                  <a:lnTo>
                    <a:pt x="1265606" y="2210203"/>
                  </a:lnTo>
                  <a:lnTo>
                    <a:pt x="1274815" y="2197818"/>
                  </a:lnTo>
                  <a:lnTo>
                    <a:pt x="1171607" y="2086988"/>
                  </a:lnTo>
                  <a:lnTo>
                    <a:pt x="1360558" y="1912011"/>
                  </a:lnTo>
                  <a:lnTo>
                    <a:pt x="1464083" y="2023476"/>
                  </a:lnTo>
                  <a:lnTo>
                    <a:pt x="1477421" y="2015537"/>
                  </a:lnTo>
                  <a:lnTo>
                    <a:pt x="1491076" y="2007915"/>
                  </a:lnTo>
                  <a:lnTo>
                    <a:pt x="1504732" y="2000611"/>
                  </a:lnTo>
                  <a:lnTo>
                    <a:pt x="1518387" y="1993625"/>
                  </a:lnTo>
                  <a:lnTo>
                    <a:pt x="1532677" y="1986956"/>
                  </a:lnTo>
                  <a:lnTo>
                    <a:pt x="1546650" y="1980605"/>
                  </a:lnTo>
                  <a:lnTo>
                    <a:pt x="1561258" y="1974571"/>
                  </a:lnTo>
                  <a:lnTo>
                    <a:pt x="1575548" y="1969172"/>
                  </a:lnTo>
                  <a:lnTo>
                    <a:pt x="1590474" y="1963774"/>
                  </a:lnTo>
                  <a:lnTo>
                    <a:pt x="1605399" y="1958693"/>
                  </a:lnTo>
                  <a:lnTo>
                    <a:pt x="1620325" y="1954247"/>
                  </a:lnTo>
                  <a:lnTo>
                    <a:pt x="1635568" y="1950118"/>
                  </a:lnTo>
                  <a:lnTo>
                    <a:pt x="1650811" y="1945990"/>
                  </a:lnTo>
                  <a:lnTo>
                    <a:pt x="1666371" y="1942815"/>
                  </a:lnTo>
                  <a:lnTo>
                    <a:pt x="1681932" y="1939321"/>
                  </a:lnTo>
                  <a:lnTo>
                    <a:pt x="1697493" y="1936781"/>
                  </a:lnTo>
                  <a:lnTo>
                    <a:pt x="1703527" y="1784350"/>
                  </a:lnTo>
                  <a:close/>
                  <a:moveTo>
                    <a:pt x="499967" y="1495425"/>
                  </a:moveTo>
                  <a:lnTo>
                    <a:pt x="512673" y="1507816"/>
                  </a:lnTo>
                  <a:lnTo>
                    <a:pt x="526015" y="1520207"/>
                  </a:lnTo>
                  <a:lnTo>
                    <a:pt x="540309" y="1532916"/>
                  </a:lnTo>
                  <a:lnTo>
                    <a:pt x="555557" y="1545307"/>
                  </a:lnTo>
                  <a:lnTo>
                    <a:pt x="571122" y="1557381"/>
                  </a:lnTo>
                  <a:lnTo>
                    <a:pt x="587958" y="1569136"/>
                  </a:lnTo>
                  <a:lnTo>
                    <a:pt x="596217" y="1574220"/>
                  </a:lnTo>
                  <a:lnTo>
                    <a:pt x="604794" y="1579939"/>
                  </a:lnTo>
                  <a:lnTo>
                    <a:pt x="613371" y="1584705"/>
                  </a:lnTo>
                  <a:lnTo>
                    <a:pt x="622265" y="1589788"/>
                  </a:lnTo>
                  <a:lnTo>
                    <a:pt x="639736" y="1608851"/>
                  </a:lnTo>
                  <a:lnTo>
                    <a:pt x="657525" y="1628868"/>
                  </a:lnTo>
                  <a:lnTo>
                    <a:pt x="692150" y="1668583"/>
                  </a:lnTo>
                  <a:lnTo>
                    <a:pt x="641960" y="1916723"/>
                  </a:lnTo>
                  <a:lnTo>
                    <a:pt x="640054" y="1924030"/>
                  </a:lnTo>
                  <a:lnTo>
                    <a:pt x="637830" y="1931338"/>
                  </a:lnTo>
                  <a:lnTo>
                    <a:pt x="635289" y="1938328"/>
                  </a:lnTo>
                  <a:lnTo>
                    <a:pt x="631795" y="1945000"/>
                  </a:lnTo>
                  <a:lnTo>
                    <a:pt x="628618" y="1951672"/>
                  </a:lnTo>
                  <a:lnTo>
                    <a:pt x="624489" y="1958026"/>
                  </a:lnTo>
                  <a:lnTo>
                    <a:pt x="620041" y="1963745"/>
                  </a:lnTo>
                  <a:lnTo>
                    <a:pt x="615277" y="1969464"/>
                  </a:lnTo>
                  <a:lnTo>
                    <a:pt x="247746" y="2374875"/>
                  </a:lnTo>
                  <a:lnTo>
                    <a:pt x="244252" y="2379323"/>
                  </a:lnTo>
                  <a:lnTo>
                    <a:pt x="240122" y="2382818"/>
                  </a:lnTo>
                  <a:lnTo>
                    <a:pt x="235675" y="2386631"/>
                  </a:lnTo>
                  <a:lnTo>
                    <a:pt x="231228" y="2390126"/>
                  </a:lnTo>
                  <a:lnTo>
                    <a:pt x="226781" y="2393303"/>
                  </a:lnTo>
                  <a:lnTo>
                    <a:pt x="222334" y="2395845"/>
                  </a:lnTo>
                  <a:lnTo>
                    <a:pt x="217251" y="2399022"/>
                  </a:lnTo>
                  <a:lnTo>
                    <a:pt x="212486" y="2401246"/>
                  </a:lnTo>
                  <a:lnTo>
                    <a:pt x="207404" y="2403470"/>
                  </a:lnTo>
                  <a:lnTo>
                    <a:pt x="202639" y="2405377"/>
                  </a:lnTo>
                  <a:lnTo>
                    <a:pt x="197239" y="2406965"/>
                  </a:lnTo>
                  <a:lnTo>
                    <a:pt x="192156" y="2408236"/>
                  </a:lnTo>
                  <a:lnTo>
                    <a:pt x="187074" y="2409189"/>
                  </a:lnTo>
                  <a:lnTo>
                    <a:pt x="181673" y="2410460"/>
                  </a:lnTo>
                  <a:lnTo>
                    <a:pt x="176273" y="2411095"/>
                  </a:lnTo>
                  <a:lnTo>
                    <a:pt x="170873" y="2411413"/>
                  </a:lnTo>
                  <a:lnTo>
                    <a:pt x="165473" y="2411413"/>
                  </a:lnTo>
                  <a:lnTo>
                    <a:pt x="160073" y="2411413"/>
                  </a:lnTo>
                  <a:lnTo>
                    <a:pt x="154990" y="2411095"/>
                  </a:lnTo>
                  <a:lnTo>
                    <a:pt x="149272" y="2410460"/>
                  </a:lnTo>
                  <a:lnTo>
                    <a:pt x="144190" y="2409825"/>
                  </a:lnTo>
                  <a:lnTo>
                    <a:pt x="139107" y="2408554"/>
                  </a:lnTo>
                  <a:lnTo>
                    <a:pt x="133707" y="2406965"/>
                  </a:lnTo>
                  <a:lnTo>
                    <a:pt x="128625" y="2405377"/>
                  </a:lnTo>
                  <a:lnTo>
                    <a:pt x="123224" y="2403470"/>
                  </a:lnTo>
                  <a:lnTo>
                    <a:pt x="118459" y="2401246"/>
                  </a:lnTo>
                  <a:lnTo>
                    <a:pt x="113377" y="2399022"/>
                  </a:lnTo>
                  <a:lnTo>
                    <a:pt x="108612" y="2395845"/>
                  </a:lnTo>
                  <a:lnTo>
                    <a:pt x="104165" y="2392985"/>
                  </a:lnTo>
                  <a:lnTo>
                    <a:pt x="99082" y="2390126"/>
                  </a:lnTo>
                  <a:lnTo>
                    <a:pt x="94635" y="2386313"/>
                  </a:lnTo>
                  <a:lnTo>
                    <a:pt x="90506" y="2382501"/>
                  </a:lnTo>
                  <a:lnTo>
                    <a:pt x="86058" y="2378688"/>
                  </a:lnTo>
                  <a:lnTo>
                    <a:pt x="82564" y="2374875"/>
                  </a:lnTo>
                  <a:lnTo>
                    <a:pt x="78752" y="2370427"/>
                  </a:lnTo>
                  <a:lnTo>
                    <a:pt x="75258" y="2365661"/>
                  </a:lnTo>
                  <a:lnTo>
                    <a:pt x="72081" y="2361213"/>
                  </a:lnTo>
                  <a:lnTo>
                    <a:pt x="69222" y="2356448"/>
                  </a:lnTo>
                  <a:lnTo>
                    <a:pt x="66364" y="2351999"/>
                  </a:lnTo>
                  <a:lnTo>
                    <a:pt x="64140" y="2346916"/>
                  </a:lnTo>
                  <a:lnTo>
                    <a:pt x="61916" y="2342150"/>
                  </a:lnTo>
                  <a:lnTo>
                    <a:pt x="60328" y="2336749"/>
                  </a:lnTo>
                  <a:lnTo>
                    <a:pt x="58422" y="2331983"/>
                  </a:lnTo>
                  <a:lnTo>
                    <a:pt x="57151" y="2326900"/>
                  </a:lnTo>
                  <a:lnTo>
                    <a:pt x="55563" y="2321498"/>
                  </a:lnTo>
                  <a:lnTo>
                    <a:pt x="54928" y="2316097"/>
                  </a:lnTo>
                  <a:lnTo>
                    <a:pt x="54293" y="2310696"/>
                  </a:lnTo>
                  <a:lnTo>
                    <a:pt x="53975" y="2305612"/>
                  </a:lnTo>
                  <a:lnTo>
                    <a:pt x="53975" y="2299893"/>
                  </a:lnTo>
                  <a:lnTo>
                    <a:pt x="53975" y="2294810"/>
                  </a:lnTo>
                  <a:lnTo>
                    <a:pt x="54293" y="2289726"/>
                  </a:lnTo>
                  <a:lnTo>
                    <a:pt x="54928" y="2284007"/>
                  </a:lnTo>
                  <a:lnTo>
                    <a:pt x="55563" y="2278924"/>
                  </a:lnTo>
                  <a:lnTo>
                    <a:pt x="56834" y="2273523"/>
                  </a:lnTo>
                  <a:lnTo>
                    <a:pt x="58422" y="2268439"/>
                  </a:lnTo>
                  <a:lnTo>
                    <a:pt x="60328" y="2263355"/>
                  </a:lnTo>
                  <a:lnTo>
                    <a:pt x="61916" y="2257954"/>
                  </a:lnTo>
                  <a:lnTo>
                    <a:pt x="64140" y="2253188"/>
                  </a:lnTo>
                  <a:lnTo>
                    <a:pt x="66364" y="2248105"/>
                  </a:lnTo>
                  <a:lnTo>
                    <a:pt x="69222" y="2243021"/>
                  </a:lnTo>
                  <a:lnTo>
                    <a:pt x="72081" y="2238573"/>
                  </a:lnTo>
                  <a:lnTo>
                    <a:pt x="75258" y="2233807"/>
                  </a:lnTo>
                  <a:lnTo>
                    <a:pt x="78752" y="2229359"/>
                  </a:lnTo>
                  <a:lnTo>
                    <a:pt x="82882" y="2224911"/>
                  </a:lnTo>
                  <a:lnTo>
                    <a:pt x="429129" y="1842376"/>
                  </a:lnTo>
                  <a:lnTo>
                    <a:pt x="499967" y="1495425"/>
                  </a:lnTo>
                  <a:close/>
                  <a:moveTo>
                    <a:pt x="2178844" y="1055220"/>
                  </a:moveTo>
                  <a:lnTo>
                    <a:pt x="2166450" y="1055537"/>
                  </a:lnTo>
                  <a:lnTo>
                    <a:pt x="2154055" y="1056172"/>
                  </a:lnTo>
                  <a:lnTo>
                    <a:pt x="2141978" y="1058076"/>
                  </a:lnTo>
                  <a:lnTo>
                    <a:pt x="2129584" y="1059979"/>
                  </a:lnTo>
                  <a:lnTo>
                    <a:pt x="2117507" y="1062518"/>
                  </a:lnTo>
                  <a:lnTo>
                    <a:pt x="2105430" y="1066008"/>
                  </a:lnTo>
                  <a:lnTo>
                    <a:pt x="2093671" y="1070133"/>
                  </a:lnTo>
                  <a:lnTo>
                    <a:pt x="2081594" y="1074575"/>
                  </a:lnTo>
                  <a:lnTo>
                    <a:pt x="2070153" y="1079334"/>
                  </a:lnTo>
                  <a:lnTo>
                    <a:pt x="2058712" y="1085363"/>
                  </a:lnTo>
                  <a:lnTo>
                    <a:pt x="2047588" y="1091709"/>
                  </a:lnTo>
                  <a:lnTo>
                    <a:pt x="2036783" y="1098372"/>
                  </a:lnTo>
                  <a:lnTo>
                    <a:pt x="2025977" y="1105987"/>
                  </a:lnTo>
                  <a:lnTo>
                    <a:pt x="2015490" y="1114236"/>
                  </a:lnTo>
                  <a:lnTo>
                    <a:pt x="2005320" y="1122803"/>
                  </a:lnTo>
                  <a:lnTo>
                    <a:pt x="1996103" y="1132005"/>
                  </a:lnTo>
                  <a:lnTo>
                    <a:pt x="1987204" y="1141206"/>
                  </a:lnTo>
                  <a:lnTo>
                    <a:pt x="1978941" y="1151042"/>
                  </a:lnTo>
                  <a:lnTo>
                    <a:pt x="1971314" y="1161513"/>
                  </a:lnTo>
                  <a:lnTo>
                    <a:pt x="1964322" y="1171666"/>
                  </a:lnTo>
                  <a:lnTo>
                    <a:pt x="1957330" y="1182454"/>
                  </a:lnTo>
                  <a:lnTo>
                    <a:pt x="1951610" y="1193242"/>
                  </a:lnTo>
                  <a:lnTo>
                    <a:pt x="1945889" y="1204348"/>
                  </a:lnTo>
                  <a:lnTo>
                    <a:pt x="1941122" y="1216088"/>
                  </a:lnTo>
                  <a:lnTo>
                    <a:pt x="1936673" y="1227510"/>
                  </a:lnTo>
                  <a:lnTo>
                    <a:pt x="1932859" y="1239250"/>
                  </a:lnTo>
                  <a:lnTo>
                    <a:pt x="1929999" y="1251307"/>
                  </a:lnTo>
                  <a:lnTo>
                    <a:pt x="1927456" y="1263047"/>
                  </a:lnTo>
                  <a:lnTo>
                    <a:pt x="1925231" y="1275421"/>
                  </a:lnTo>
                  <a:lnTo>
                    <a:pt x="1923642" y="1287796"/>
                  </a:lnTo>
                  <a:lnTo>
                    <a:pt x="1923007" y="1299853"/>
                  </a:lnTo>
                  <a:lnTo>
                    <a:pt x="1922371" y="1312545"/>
                  </a:lnTo>
                  <a:lnTo>
                    <a:pt x="1923007" y="1324919"/>
                  </a:lnTo>
                  <a:lnTo>
                    <a:pt x="1923642" y="1336976"/>
                  </a:lnTo>
                  <a:lnTo>
                    <a:pt x="1925231" y="1349351"/>
                  </a:lnTo>
                  <a:lnTo>
                    <a:pt x="1927456" y="1361408"/>
                  </a:lnTo>
                  <a:lnTo>
                    <a:pt x="1929999" y="1373465"/>
                  </a:lnTo>
                  <a:lnTo>
                    <a:pt x="1933177" y="1385522"/>
                  </a:lnTo>
                  <a:lnTo>
                    <a:pt x="1936990" y="1397579"/>
                  </a:lnTo>
                  <a:lnTo>
                    <a:pt x="1941440" y="1409002"/>
                  </a:lnTo>
                  <a:lnTo>
                    <a:pt x="1946843" y="1420424"/>
                  </a:lnTo>
                  <a:lnTo>
                    <a:pt x="1952563" y="1432164"/>
                  </a:lnTo>
                  <a:lnTo>
                    <a:pt x="1958919" y="1443269"/>
                  </a:lnTo>
                  <a:lnTo>
                    <a:pt x="1965593" y="1454375"/>
                  </a:lnTo>
                  <a:lnTo>
                    <a:pt x="1973539" y="1465163"/>
                  </a:lnTo>
                  <a:lnTo>
                    <a:pt x="1981802" y="1475633"/>
                  </a:lnTo>
                  <a:lnTo>
                    <a:pt x="1990065" y="1485152"/>
                  </a:lnTo>
                  <a:lnTo>
                    <a:pt x="1999281" y="1494671"/>
                  </a:lnTo>
                  <a:lnTo>
                    <a:pt x="2008816" y="1503872"/>
                  </a:lnTo>
                  <a:lnTo>
                    <a:pt x="2018350" y="1511805"/>
                  </a:lnTo>
                  <a:lnTo>
                    <a:pt x="2028838" y="1519737"/>
                  </a:lnTo>
                  <a:lnTo>
                    <a:pt x="2039325" y="1526717"/>
                  </a:lnTo>
                  <a:lnTo>
                    <a:pt x="2049813" y="1533381"/>
                  </a:lnTo>
                  <a:lnTo>
                    <a:pt x="2060937" y="1539409"/>
                  </a:lnTo>
                  <a:lnTo>
                    <a:pt x="2072060" y="1544803"/>
                  </a:lnTo>
                  <a:lnTo>
                    <a:pt x="2083501" y="1549880"/>
                  </a:lnTo>
                  <a:lnTo>
                    <a:pt x="2094942" y="1554005"/>
                  </a:lnTo>
                  <a:lnTo>
                    <a:pt x="2107019" y="1557812"/>
                  </a:lnTo>
                  <a:lnTo>
                    <a:pt x="2118778" y="1560985"/>
                  </a:lnTo>
                  <a:lnTo>
                    <a:pt x="2130855" y="1563523"/>
                  </a:lnTo>
                  <a:lnTo>
                    <a:pt x="2142932" y="1565745"/>
                  </a:lnTo>
                  <a:lnTo>
                    <a:pt x="2155326" y="1567331"/>
                  </a:lnTo>
                  <a:lnTo>
                    <a:pt x="2167721" y="1567966"/>
                  </a:lnTo>
                  <a:lnTo>
                    <a:pt x="2179798" y="1568283"/>
                  </a:lnTo>
                  <a:lnTo>
                    <a:pt x="2192510" y="1567966"/>
                  </a:lnTo>
                  <a:lnTo>
                    <a:pt x="2204905" y="1567014"/>
                  </a:lnTo>
                  <a:lnTo>
                    <a:pt x="2216982" y="1565427"/>
                  </a:lnTo>
                  <a:lnTo>
                    <a:pt x="2229058" y="1563206"/>
                  </a:lnTo>
                  <a:lnTo>
                    <a:pt x="2241135" y="1560668"/>
                  </a:lnTo>
                  <a:lnTo>
                    <a:pt x="2253212" y="1557178"/>
                  </a:lnTo>
                  <a:lnTo>
                    <a:pt x="2264971" y="1553370"/>
                  </a:lnTo>
                  <a:lnTo>
                    <a:pt x="2277048" y="1548928"/>
                  </a:lnTo>
                  <a:lnTo>
                    <a:pt x="2288489" y="1543851"/>
                  </a:lnTo>
                  <a:lnTo>
                    <a:pt x="2299930" y="1538140"/>
                  </a:lnTo>
                  <a:lnTo>
                    <a:pt x="2311053" y="1532111"/>
                  </a:lnTo>
                  <a:lnTo>
                    <a:pt x="2321859" y="1524814"/>
                  </a:lnTo>
                  <a:lnTo>
                    <a:pt x="2332665" y="1517516"/>
                  </a:lnTo>
                  <a:lnTo>
                    <a:pt x="2343152" y="1509266"/>
                  </a:lnTo>
                  <a:lnTo>
                    <a:pt x="2353322" y="1500382"/>
                  </a:lnTo>
                  <a:lnTo>
                    <a:pt x="2362539" y="1491498"/>
                  </a:lnTo>
                  <a:lnTo>
                    <a:pt x="2371437" y="1482296"/>
                  </a:lnTo>
                  <a:lnTo>
                    <a:pt x="2379701" y="1472143"/>
                  </a:lnTo>
                  <a:lnTo>
                    <a:pt x="2387328" y="1462307"/>
                  </a:lnTo>
                  <a:lnTo>
                    <a:pt x="2394955" y="1451836"/>
                  </a:lnTo>
                  <a:lnTo>
                    <a:pt x="2400994" y="1441048"/>
                  </a:lnTo>
                  <a:lnTo>
                    <a:pt x="2407350" y="1430260"/>
                  </a:lnTo>
                  <a:lnTo>
                    <a:pt x="2412753" y="1419155"/>
                  </a:lnTo>
                  <a:lnTo>
                    <a:pt x="2417520" y="1407415"/>
                  </a:lnTo>
                  <a:lnTo>
                    <a:pt x="2421969" y="1395993"/>
                  </a:lnTo>
                  <a:lnTo>
                    <a:pt x="2425783" y="1384253"/>
                  </a:lnTo>
                  <a:lnTo>
                    <a:pt x="2428961" y="1372196"/>
                  </a:lnTo>
                  <a:lnTo>
                    <a:pt x="2431504" y="1360139"/>
                  </a:lnTo>
                  <a:lnTo>
                    <a:pt x="2433411" y="1348081"/>
                  </a:lnTo>
                  <a:lnTo>
                    <a:pt x="2435000" y="1336024"/>
                  </a:lnTo>
                  <a:lnTo>
                    <a:pt x="2435635" y="1323333"/>
                  </a:lnTo>
                  <a:lnTo>
                    <a:pt x="2435953" y="1310958"/>
                  </a:lnTo>
                  <a:lnTo>
                    <a:pt x="2435635" y="1298901"/>
                  </a:lnTo>
                  <a:lnTo>
                    <a:pt x="2435000" y="1286527"/>
                  </a:lnTo>
                  <a:lnTo>
                    <a:pt x="2433411" y="1274152"/>
                  </a:lnTo>
                  <a:lnTo>
                    <a:pt x="2431186" y="1262095"/>
                  </a:lnTo>
                  <a:lnTo>
                    <a:pt x="2428643" y="1250038"/>
                  </a:lnTo>
                  <a:lnTo>
                    <a:pt x="2425465" y="1237981"/>
                  </a:lnTo>
                  <a:lnTo>
                    <a:pt x="2421652" y="1225924"/>
                  </a:lnTo>
                  <a:lnTo>
                    <a:pt x="2416884" y="1214501"/>
                  </a:lnTo>
                  <a:lnTo>
                    <a:pt x="2411799" y="1203079"/>
                  </a:lnTo>
                  <a:lnTo>
                    <a:pt x="2406079" y="1191339"/>
                  </a:lnTo>
                  <a:lnTo>
                    <a:pt x="2399723" y="1180233"/>
                  </a:lnTo>
                  <a:lnTo>
                    <a:pt x="2393049" y="1169128"/>
                  </a:lnTo>
                  <a:lnTo>
                    <a:pt x="2385103" y="1158657"/>
                  </a:lnTo>
                  <a:lnTo>
                    <a:pt x="2376840" y="1148187"/>
                  </a:lnTo>
                  <a:lnTo>
                    <a:pt x="2368259" y="1138351"/>
                  </a:lnTo>
                  <a:lnTo>
                    <a:pt x="2359043" y="1128832"/>
                  </a:lnTo>
                  <a:lnTo>
                    <a:pt x="2349826" y="1120265"/>
                  </a:lnTo>
                  <a:lnTo>
                    <a:pt x="2340292" y="1111698"/>
                  </a:lnTo>
                  <a:lnTo>
                    <a:pt x="2329804" y="1103766"/>
                  </a:lnTo>
                  <a:lnTo>
                    <a:pt x="2319317" y="1096785"/>
                  </a:lnTo>
                  <a:lnTo>
                    <a:pt x="2308829" y="1090122"/>
                  </a:lnTo>
                  <a:lnTo>
                    <a:pt x="2297705" y="1084094"/>
                  </a:lnTo>
                  <a:lnTo>
                    <a:pt x="2286582" y="1078700"/>
                  </a:lnTo>
                  <a:lnTo>
                    <a:pt x="2275141" y="1073623"/>
                  </a:lnTo>
                  <a:lnTo>
                    <a:pt x="2263700" y="1069181"/>
                  </a:lnTo>
                  <a:lnTo>
                    <a:pt x="2251623" y="1065691"/>
                  </a:lnTo>
                  <a:lnTo>
                    <a:pt x="2239864" y="1062518"/>
                  </a:lnTo>
                  <a:lnTo>
                    <a:pt x="2227787" y="1059979"/>
                  </a:lnTo>
                  <a:lnTo>
                    <a:pt x="2215710" y="1057758"/>
                  </a:lnTo>
                  <a:lnTo>
                    <a:pt x="2203316" y="1056172"/>
                  </a:lnTo>
                  <a:lnTo>
                    <a:pt x="2190921" y="1055537"/>
                  </a:lnTo>
                  <a:lnTo>
                    <a:pt x="2178844" y="1055220"/>
                  </a:lnTo>
                  <a:close/>
                  <a:moveTo>
                    <a:pt x="2144839" y="823913"/>
                  </a:moveTo>
                  <a:lnTo>
                    <a:pt x="2301519" y="838826"/>
                  </a:lnTo>
                  <a:lnTo>
                    <a:pt x="2292938" y="930841"/>
                  </a:lnTo>
                  <a:lnTo>
                    <a:pt x="2302155" y="933379"/>
                  </a:lnTo>
                  <a:lnTo>
                    <a:pt x="2311053" y="936235"/>
                  </a:lnTo>
                  <a:lnTo>
                    <a:pt x="2319952" y="939725"/>
                  </a:lnTo>
                  <a:lnTo>
                    <a:pt x="2328851" y="943215"/>
                  </a:lnTo>
                  <a:lnTo>
                    <a:pt x="2338067" y="946706"/>
                  </a:lnTo>
                  <a:lnTo>
                    <a:pt x="2346330" y="950513"/>
                  </a:lnTo>
                  <a:lnTo>
                    <a:pt x="2354911" y="954638"/>
                  </a:lnTo>
                  <a:lnTo>
                    <a:pt x="2363492" y="959080"/>
                  </a:lnTo>
                  <a:lnTo>
                    <a:pt x="2372073" y="963522"/>
                  </a:lnTo>
                  <a:lnTo>
                    <a:pt x="2380654" y="968282"/>
                  </a:lnTo>
                  <a:lnTo>
                    <a:pt x="2388917" y="973358"/>
                  </a:lnTo>
                  <a:lnTo>
                    <a:pt x="2397180" y="978752"/>
                  </a:lnTo>
                  <a:lnTo>
                    <a:pt x="2405125" y="983829"/>
                  </a:lnTo>
                  <a:lnTo>
                    <a:pt x="2413071" y="989540"/>
                  </a:lnTo>
                  <a:lnTo>
                    <a:pt x="2420698" y="995569"/>
                  </a:lnTo>
                  <a:lnTo>
                    <a:pt x="2428643" y="1001280"/>
                  </a:lnTo>
                  <a:lnTo>
                    <a:pt x="2499197" y="943215"/>
                  </a:lnTo>
                  <a:lnTo>
                    <a:pt x="2599625" y="1063787"/>
                  </a:lnTo>
                  <a:lnTo>
                    <a:pt x="2529389" y="1122169"/>
                  </a:lnTo>
                  <a:lnTo>
                    <a:pt x="2533839" y="1130736"/>
                  </a:lnTo>
                  <a:lnTo>
                    <a:pt x="2538288" y="1139620"/>
                  </a:lnTo>
                  <a:lnTo>
                    <a:pt x="2542420" y="1148504"/>
                  </a:lnTo>
                  <a:lnTo>
                    <a:pt x="2546551" y="1157388"/>
                  </a:lnTo>
                  <a:lnTo>
                    <a:pt x="2550365" y="1166590"/>
                  </a:lnTo>
                  <a:lnTo>
                    <a:pt x="2553543" y="1175474"/>
                  </a:lnTo>
                  <a:lnTo>
                    <a:pt x="2557039" y="1184676"/>
                  </a:lnTo>
                  <a:lnTo>
                    <a:pt x="2559899" y="1193560"/>
                  </a:lnTo>
                  <a:lnTo>
                    <a:pt x="2562442" y="1203079"/>
                  </a:lnTo>
                  <a:lnTo>
                    <a:pt x="2564984" y="1212280"/>
                  </a:lnTo>
                  <a:lnTo>
                    <a:pt x="2567527" y="1221799"/>
                  </a:lnTo>
                  <a:lnTo>
                    <a:pt x="2569116" y="1231318"/>
                  </a:lnTo>
                  <a:lnTo>
                    <a:pt x="2571022" y="1240519"/>
                  </a:lnTo>
                  <a:lnTo>
                    <a:pt x="2572612" y="1249721"/>
                  </a:lnTo>
                  <a:lnTo>
                    <a:pt x="2574201" y="1259557"/>
                  </a:lnTo>
                  <a:lnTo>
                    <a:pt x="2575154" y="1269075"/>
                  </a:lnTo>
                  <a:lnTo>
                    <a:pt x="2665412" y="1277325"/>
                  </a:lnTo>
                  <a:lnTo>
                    <a:pt x="2650793" y="1433433"/>
                  </a:lnTo>
                  <a:lnTo>
                    <a:pt x="2561170" y="1425501"/>
                  </a:lnTo>
                  <a:lnTo>
                    <a:pt x="2558310" y="1434385"/>
                  </a:lnTo>
                  <a:lnTo>
                    <a:pt x="2555132" y="1443587"/>
                  </a:lnTo>
                  <a:lnTo>
                    <a:pt x="2552272" y="1452471"/>
                  </a:lnTo>
                  <a:lnTo>
                    <a:pt x="2548458" y="1461355"/>
                  </a:lnTo>
                  <a:lnTo>
                    <a:pt x="2544644" y="1470239"/>
                  </a:lnTo>
                  <a:lnTo>
                    <a:pt x="2540513" y="1479124"/>
                  </a:lnTo>
                  <a:lnTo>
                    <a:pt x="2536381" y="1488008"/>
                  </a:lnTo>
                  <a:lnTo>
                    <a:pt x="2531932" y="1496575"/>
                  </a:lnTo>
                  <a:lnTo>
                    <a:pt x="2527482" y="1505142"/>
                  </a:lnTo>
                  <a:lnTo>
                    <a:pt x="2522715" y="1513708"/>
                  </a:lnTo>
                  <a:lnTo>
                    <a:pt x="2517630" y="1521958"/>
                  </a:lnTo>
                  <a:lnTo>
                    <a:pt x="2512228" y="1530208"/>
                  </a:lnTo>
                  <a:lnTo>
                    <a:pt x="2506825" y="1538140"/>
                  </a:lnTo>
                  <a:lnTo>
                    <a:pt x="2501104" y="1546390"/>
                  </a:lnTo>
                  <a:lnTo>
                    <a:pt x="2495384" y="1554322"/>
                  </a:lnTo>
                  <a:lnTo>
                    <a:pt x="2489027" y="1561937"/>
                  </a:lnTo>
                  <a:lnTo>
                    <a:pt x="2546233" y="1631107"/>
                  </a:lnTo>
                  <a:lnTo>
                    <a:pt x="2425465" y="1731372"/>
                  </a:lnTo>
                  <a:lnTo>
                    <a:pt x="2367624" y="1662202"/>
                  </a:lnTo>
                  <a:lnTo>
                    <a:pt x="2359043" y="1666644"/>
                  </a:lnTo>
                  <a:lnTo>
                    <a:pt x="2350144" y="1671086"/>
                  </a:lnTo>
                  <a:lnTo>
                    <a:pt x="2341245" y="1675211"/>
                  </a:lnTo>
                  <a:lnTo>
                    <a:pt x="2332029" y="1679018"/>
                  </a:lnTo>
                  <a:lnTo>
                    <a:pt x="2323130" y="1682826"/>
                  </a:lnTo>
                  <a:lnTo>
                    <a:pt x="2313596" y="1685999"/>
                  </a:lnTo>
                  <a:lnTo>
                    <a:pt x="2304697" y="1689489"/>
                  </a:lnTo>
                  <a:lnTo>
                    <a:pt x="2295481" y="1692344"/>
                  </a:lnTo>
                  <a:lnTo>
                    <a:pt x="2286264" y="1694883"/>
                  </a:lnTo>
                  <a:lnTo>
                    <a:pt x="2277048" y="1697421"/>
                  </a:lnTo>
                  <a:lnTo>
                    <a:pt x="2267196" y="1699642"/>
                  </a:lnTo>
                  <a:lnTo>
                    <a:pt x="2257979" y="1701546"/>
                  </a:lnTo>
                  <a:lnTo>
                    <a:pt x="2248763" y="1703450"/>
                  </a:lnTo>
                  <a:lnTo>
                    <a:pt x="2238910" y="1705036"/>
                  </a:lnTo>
                  <a:lnTo>
                    <a:pt x="2229376" y="1706623"/>
                  </a:lnTo>
                  <a:lnTo>
                    <a:pt x="2220160" y="1707575"/>
                  </a:lnTo>
                  <a:lnTo>
                    <a:pt x="2211579" y="1797051"/>
                  </a:lnTo>
                  <a:lnTo>
                    <a:pt x="2054898" y="1782138"/>
                  </a:lnTo>
                  <a:lnTo>
                    <a:pt x="2063161" y="1692027"/>
                  </a:lnTo>
                  <a:lnTo>
                    <a:pt x="2054263" y="1689172"/>
                  </a:lnTo>
                  <a:lnTo>
                    <a:pt x="2045364" y="1685999"/>
                  </a:lnTo>
                  <a:lnTo>
                    <a:pt x="2035830" y="1682826"/>
                  </a:lnTo>
                  <a:lnTo>
                    <a:pt x="2027249" y="1679335"/>
                  </a:lnTo>
                  <a:lnTo>
                    <a:pt x="2018350" y="1675528"/>
                  </a:lnTo>
                  <a:lnTo>
                    <a:pt x="2009451" y="1671720"/>
                  </a:lnTo>
                  <a:lnTo>
                    <a:pt x="2000870" y="1667596"/>
                  </a:lnTo>
                  <a:lnTo>
                    <a:pt x="1992289" y="1663154"/>
                  </a:lnTo>
                  <a:lnTo>
                    <a:pt x="1984026" y="1658077"/>
                  </a:lnTo>
                  <a:lnTo>
                    <a:pt x="1975445" y="1653317"/>
                  </a:lnTo>
                  <a:lnTo>
                    <a:pt x="1967182" y="1648241"/>
                  </a:lnTo>
                  <a:lnTo>
                    <a:pt x="1958919" y="1642847"/>
                  </a:lnTo>
                  <a:lnTo>
                    <a:pt x="1950656" y="1637453"/>
                  </a:lnTo>
                  <a:lnTo>
                    <a:pt x="1943029" y="1631742"/>
                  </a:lnTo>
                  <a:lnTo>
                    <a:pt x="1935084" y="1626030"/>
                  </a:lnTo>
                  <a:lnTo>
                    <a:pt x="1927456" y="1620002"/>
                  </a:lnTo>
                  <a:lnTo>
                    <a:pt x="1857220" y="1678384"/>
                  </a:lnTo>
                  <a:lnTo>
                    <a:pt x="1756792" y="1556860"/>
                  </a:lnTo>
                  <a:lnTo>
                    <a:pt x="1827346" y="1498478"/>
                  </a:lnTo>
                  <a:lnTo>
                    <a:pt x="1822896" y="1489594"/>
                  </a:lnTo>
                  <a:lnTo>
                    <a:pt x="1818765" y="1481027"/>
                  </a:lnTo>
                  <a:lnTo>
                    <a:pt x="1814633" y="1472143"/>
                  </a:lnTo>
                  <a:lnTo>
                    <a:pt x="1810820" y="1463259"/>
                  </a:lnTo>
                  <a:lnTo>
                    <a:pt x="1807324" y="1454057"/>
                  </a:lnTo>
                  <a:lnTo>
                    <a:pt x="1803828" y="1445173"/>
                  </a:lnTo>
                  <a:lnTo>
                    <a:pt x="1800968" y="1436289"/>
                  </a:lnTo>
                  <a:lnTo>
                    <a:pt x="1797789" y="1426770"/>
                  </a:lnTo>
                  <a:lnTo>
                    <a:pt x="1795247" y="1417569"/>
                  </a:lnTo>
                  <a:lnTo>
                    <a:pt x="1792704" y="1408367"/>
                  </a:lnTo>
                  <a:lnTo>
                    <a:pt x="1790480" y="1399166"/>
                  </a:lnTo>
                  <a:lnTo>
                    <a:pt x="1788573" y="1389647"/>
                  </a:lnTo>
                  <a:lnTo>
                    <a:pt x="1786666" y="1380445"/>
                  </a:lnTo>
                  <a:lnTo>
                    <a:pt x="1785395" y="1371244"/>
                  </a:lnTo>
                  <a:lnTo>
                    <a:pt x="1783170" y="1352206"/>
                  </a:lnTo>
                  <a:lnTo>
                    <a:pt x="1690687" y="1343639"/>
                  </a:lnTo>
                  <a:lnTo>
                    <a:pt x="1705624" y="1186897"/>
                  </a:lnTo>
                  <a:lnTo>
                    <a:pt x="1798425" y="1195781"/>
                  </a:lnTo>
                  <a:lnTo>
                    <a:pt x="1801285" y="1186897"/>
                  </a:lnTo>
                  <a:lnTo>
                    <a:pt x="1804146" y="1178012"/>
                  </a:lnTo>
                  <a:lnTo>
                    <a:pt x="1807642" y="1169128"/>
                  </a:lnTo>
                  <a:lnTo>
                    <a:pt x="1810820" y="1160244"/>
                  </a:lnTo>
                  <a:lnTo>
                    <a:pt x="1814633" y="1151677"/>
                  </a:lnTo>
                  <a:lnTo>
                    <a:pt x="1818765" y="1142793"/>
                  </a:lnTo>
                  <a:lnTo>
                    <a:pt x="1822896" y="1134226"/>
                  </a:lnTo>
                  <a:lnTo>
                    <a:pt x="1827346" y="1125659"/>
                  </a:lnTo>
                  <a:lnTo>
                    <a:pt x="1831795" y="1117727"/>
                  </a:lnTo>
                  <a:lnTo>
                    <a:pt x="1836562" y="1109160"/>
                  </a:lnTo>
                  <a:lnTo>
                    <a:pt x="1841329" y="1100910"/>
                  </a:lnTo>
                  <a:lnTo>
                    <a:pt x="1846732" y="1092661"/>
                  </a:lnTo>
                  <a:lnTo>
                    <a:pt x="1852135" y="1085045"/>
                  </a:lnTo>
                  <a:lnTo>
                    <a:pt x="1857856" y="1077113"/>
                  </a:lnTo>
                  <a:lnTo>
                    <a:pt x="1863894" y="1069181"/>
                  </a:lnTo>
                  <a:lnTo>
                    <a:pt x="1869615" y="1061566"/>
                  </a:lnTo>
                  <a:lnTo>
                    <a:pt x="1810184" y="989858"/>
                  </a:lnTo>
                  <a:lnTo>
                    <a:pt x="1931588" y="889593"/>
                  </a:lnTo>
                  <a:lnTo>
                    <a:pt x="1990700" y="961301"/>
                  </a:lnTo>
                  <a:lnTo>
                    <a:pt x="1999599" y="956859"/>
                  </a:lnTo>
                  <a:lnTo>
                    <a:pt x="2008180" y="952734"/>
                  </a:lnTo>
                  <a:lnTo>
                    <a:pt x="2017079" y="948609"/>
                  </a:lnTo>
                  <a:lnTo>
                    <a:pt x="2025977" y="944485"/>
                  </a:lnTo>
                  <a:lnTo>
                    <a:pt x="2034876" y="941312"/>
                  </a:lnTo>
                  <a:lnTo>
                    <a:pt x="2043775" y="937504"/>
                  </a:lnTo>
                  <a:lnTo>
                    <a:pt x="2052673" y="934649"/>
                  </a:lnTo>
                  <a:lnTo>
                    <a:pt x="2061890" y="931476"/>
                  </a:lnTo>
                  <a:lnTo>
                    <a:pt x="2071424" y="928937"/>
                  </a:lnTo>
                  <a:lnTo>
                    <a:pt x="2080641" y="926399"/>
                  </a:lnTo>
                  <a:lnTo>
                    <a:pt x="2089539" y="924178"/>
                  </a:lnTo>
                  <a:lnTo>
                    <a:pt x="2099074" y="922274"/>
                  </a:lnTo>
                  <a:lnTo>
                    <a:pt x="2108608" y="920370"/>
                  </a:lnTo>
                  <a:lnTo>
                    <a:pt x="2117825" y="918784"/>
                  </a:lnTo>
                  <a:lnTo>
                    <a:pt x="2127041" y="917515"/>
                  </a:lnTo>
                  <a:lnTo>
                    <a:pt x="2136258" y="916246"/>
                  </a:lnTo>
                  <a:lnTo>
                    <a:pt x="2144839" y="823913"/>
                  </a:lnTo>
                  <a:close/>
                  <a:moveTo>
                    <a:pt x="1509345" y="590550"/>
                  </a:moveTo>
                  <a:lnTo>
                    <a:pt x="1518239" y="590550"/>
                  </a:lnTo>
                  <a:lnTo>
                    <a:pt x="1526817" y="591817"/>
                  </a:lnTo>
                  <a:lnTo>
                    <a:pt x="1535394" y="593400"/>
                  </a:lnTo>
                  <a:lnTo>
                    <a:pt x="1543971" y="596250"/>
                  </a:lnTo>
                  <a:lnTo>
                    <a:pt x="1551912" y="599417"/>
                  </a:lnTo>
                  <a:lnTo>
                    <a:pt x="1559854" y="603534"/>
                  </a:lnTo>
                  <a:lnTo>
                    <a:pt x="1566843" y="608601"/>
                  </a:lnTo>
                  <a:lnTo>
                    <a:pt x="1570655" y="611452"/>
                  </a:lnTo>
                  <a:lnTo>
                    <a:pt x="1574149" y="614302"/>
                  </a:lnTo>
                  <a:lnTo>
                    <a:pt x="1577326" y="617469"/>
                  </a:lnTo>
                  <a:lnTo>
                    <a:pt x="1580185" y="620953"/>
                  </a:lnTo>
                  <a:lnTo>
                    <a:pt x="1583362" y="624753"/>
                  </a:lnTo>
                  <a:lnTo>
                    <a:pt x="1586221" y="628237"/>
                  </a:lnTo>
                  <a:lnTo>
                    <a:pt x="1588762" y="632037"/>
                  </a:lnTo>
                  <a:lnTo>
                    <a:pt x="1591621" y="636154"/>
                  </a:lnTo>
                  <a:lnTo>
                    <a:pt x="1593845" y="640271"/>
                  </a:lnTo>
                  <a:lnTo>
                    <a:pt x="1595433" y="644388"/>
                  </a:lnTo>
                  <a:lnTo>
                    <a:pt x="1597339" y="648505"/>
                  </a:lnTo>
                  <a:lnTo>
                    <a:pt x="1598927" y="652305"/>
                  </a:lnTo>
                  <a:lnTo>
                    <a:pt x="1601151" y="660856"/>
                  </a:lnTo>
                  <a:lnTo>
                    <a:pt x="1603057" y="669724"/>
                  </a:lnTo>
                  <a:lnTo>
                    <a:pt x="1603375" y="678274"/>
                  </a:lnTo>
                  <a:lnTo>
                    <a:pt x="1603375" y="687142"/>
                  </a:lnTo>
                  <a:lnTo>
                    <a:pt x="1602104" y="696326"/>
                  </a:lnTo>
                  <a:lnTo>
                    <a:pt x="1600516" y="704560"/>
                  </a:lnTo>
                  <a:lnTo>
                    <a:pt x="1597657" y="712794"/>
                  </a:lnTo>
                  <a:lnTo>
                    <a:pt x="1594480" y="721028"/>
                  </a:lnTo>
                  <a:lnTo>
                    <a:pt x="1590350" y="728629"/>
                  </a:lnTo>
                  <a:lnTo>
                    <a:pt x="1585268" y="736229"/>
                  </a:lnTo>
                  <a:lnTo>
                    <a:pt x="1582409" y="739396"/>
                  </a:lnTo>
                  <a:lnTo>
                    <a:pt x="1579550" y="742880"/>
                  </a:lnTo>
                  <a:lnTo>
                    <a:pt x="1576373" y="746047"/>
                  </a:lnTo>
                  <a:lnTo>
                    <a:pt x="1572879" y="749531"/>
                  </a:lnTo>
                  <a:lnTo>
                    <a:pt x="1569384" y="752381"/>
                  </a:lnTo>
                  <a:lnTo>
                    <a:pt x="1565572" y="755231"/>
                  </a:lnTo>
                  <a:lnTo>
                    <a:pt x="1297460" y="948099"/>
                  </a:lnTo>
                  <a:lnTo>
                    <a:pt x="1293012" y="951266"/>
                  </a:lnTo>
                  <a:lnTo>
                    <a:pt x="1288247" y="953799"/>
                  </a:lnTo>
                  <a:lnTo>
                    <a:pt x="1283164" y="956333"/>
                  </a:lnTo>
                  <a:lnTo>
                    <a:pt x="1278399" y="958550"/>
                  </a:lnTo>
                  <a:lnTo>
                    <a:pt x="1273634" y="960450"/>
                  </a:lnTo>
                  <a:lnTo>
                    <a:pt x="1268869" y="962033"/>
                  </a:lnTo>
                  <a:lnTo>
                    <a:pt x="1263469" y="962983"/>
                  </a:lnTo>
                  <a:lnTo>
                    <a:pt x="1258386" y="964250"/>
                  </a:lnTo>
                  <a:lnTo>
                    <a:pt x="1253304" y="964884"/>
                  </a:lnTo>
                  <a:lnTo>
                    <a:pt x="1247903" y="965200"/>
                  </a:lnTo>
                  <a:lnTo>
                    <a:pt x="1242820" y="965200"/>
                  </a:lnTo>
                  <a:lnTo>
                    <a:pt x="1237102" y="964884"/>
                  </a:lnTo>
                  <a:lnTo>
                    <a:pt x="1232020" y="964567"/>
                  </a:lnTo>
                  <a:lnTo>
                    <a:pt x="1226937" y="963617"/>
                  </a:lnTo>
                  <a:lnTo>
                    <a:pt x="1221537" y="962667"/>
                  </a:lnTo>
                  <a:lnTo>
                    <a:pt x="1216454" y="961083"/>
                  </a:lnTo>
                  <a:lnTo>
                    <a:pt x="1006475" y="894894"/>
                  </a:lnTo>
                  <a:lnTo>
                    <a:pt x="1009652" y="885393"/>
                  </a:lnTo>
                  <a:lnTo>
                    <a:pt x="1013464" y="875259"/>
                  </a:lnTo>
                  <a:lnTo>
                    <a:pt x="1017911" y="862591"/>
                  </a:lnTo>
                  <a:lnTo>
                    <a:pt x="1022676" y="847706"/>
                  </a:lnTo>
                  <a:lnTo>
                    <a:pt x="1027123" y="832188"/>
                  </a:lnTo>
                  <a:lnTo>
                    <a:pt x="1029029" y="824271"/>
                  </a:lnTo>
                  <a:lnTo>
                    <a:pt x="1030935" y="816353"/>
                  </a:lnTo>
                  <a:lnTo>
                    <a:pt x="1031888" y="808753"/>
                  </a:lnTo>
                  <a:lnTo>
                    <a:pt x="1033159" y="801469"/>
                  </a:lnTo>
                  <a:lnTo>
                    <a:pt x="1033794" y="793868"/>
                  </a:lnTo>
                  <a:lnTo>
                    <a:pt x="1033794" y="786584"/>
                  </a:lnTo>
                  <a:lnTo>
                    <a:pt x="1033794" y="778666"/>
                  </a:lnTo>
                  <a:lnTo>
                    <a:pt x="1033477" y="770749"/>
                  </a:lnTo>
                  <a:lnTo>
                    <a:pt x="1032841" y="762832"/>
                  </a:lnTo>
                  <a:lnTo>
                    <a:pt x="1031888" y="755548"/>
                  </a:lnTo>
                  <a:lnTo>
                    <a:pt x="1029665" y="740980"/>
                  </a:lnTo>
                  <a:lnTo>
                    <a:pt x="1027441" y="727995"/>
                  </a:lnTo>
                  <a:lnTo>
                    <a:pt x="1025217" y="718178"/>
                  </a:lnTo>
                  <a:lnTo>
                    <a:pt x="1022994" y="708994"/>
                  </a:lnTo>
                  <a:lnTo>
                    <a:pt x="1227572" y="773599"/>
                  </a:lnTo>
                  <a:lnTo>
                    <a:pt x="1458835" y="607651"/>
                  </a:lnTo>
                  <a:lnTo>
                    <a:pt x="1462965" y="605118"/>
                  </a:lnTo>
                  <a:lnTo>
                    <a:pt x="1467095" y="602268"/>
                  </a:lnTo>
                  <a:lnTo>
                    <a:pt x="1470589" y="600051"/>
                  </a:lnTo>
                  <a:lnTo>
                    <a:pt x="1474719" y="598467"/>
                  </a:lnTo>
                  <a:lnTo>
                    <a:pt x="1479166" y="596567"/>
                  </a:lnTo>
                  <a:lnTo>
                    <a:pt x="1483296" y="594984"/>
                  </a:lnTo>
                  <a:lnTo>
                    <a:pt x="1491873" y="592767"/>
                  </a:lnTo>
                  <a:lnTo>
                    <a:pt x="1500768" y="591183"/>
                  </a:lnTo>
                  <a:lnTo>
                    <a:pt x="1509345" y="590550"/>
                  </a:lnTo>
                  <a:close/>
                  <a:moveTo>
                    <a:pt x="690596" y="539750"/>
                  </a:moveTo>
                  <a:lnTo>
                    <a:pt x="691548" y="539750"/>
                  </a:lnTo>
                  <a:lnTo>
                    <a:pt x="693769" y="540067"/>
                  </a:lnTo>
                  <a:lnTo>
                    <a:pt x="702016" y="540702"/>
                  </a:lnTo>
                  <a:lnTo>
                    <a:pt x="727394" y="541020"/>
                  </a:lnTo>
                  <a:lnTo>
                    <a:pt x="757531" y="541655"/>
                  </a:lnTo>
                  <a:lnTo>
                    <a:pt x="770854" y="541972"/>
                  </a:lnTo>
                  <a:lnTo>
                    <a:pt x="781640" y="543242"/>
                  </a:lnTo>
                  <a:lnTo>
                    <a:pt x="781957" y="543242"/>
                  </a:lnTo>
                  <a:lnTo>
                    <a:pt x="785763" y="546734"/>
                  </a:lnTo>
                  <a:lnTo>
                    <a:pt x="789887" y="552130"/>
                  </a:lnTo>
                  <a:lnTo>
                    <a:pt x="794646" y="558479"/>
                  </a:lnTo>
                  <a:lnTo>
                    <a:pt x="799404" y="566415"/>
                  </a:lnTo>
                  <a:lnTo>
                    <a:pt x="804797" y="576573"/>
                  </a:lnTo>
                  <a:lnTo>
                    <a:pt x="809872" y="588001"/>
                  </a:lnTo>
                  <a:lnTo>
                    <a:pt x="812093" y="594668"/>
                  </a:lnTo>
                  <a:lnTo>
                    <a:pt x="814631" y="602286"/>
                  </a:lnTo>
                  <a:lnTo>
                    <a:pt x="817169" y="609905"/>
                  </a:lnTo>
                  <a:lnTo>
                    <a:pt x="820024" y="618476"/>
                  </a:lnTo>
                  <a:lnTo>
                    <a:pt x="822244" y="627364"/>
                  </a:lnTo>
                  <a:lnTo>
                    <a:pt x="824465" y="637205"/>
                  </a:lnTo>
                  <a:lnTo>
                    <a:pt x="826685" y="647681"/>
                  </a:lnTo>
                  <a:lnTo>
                    <a:pt x="828906" y="658791"/>
                  </a:lnTo>
                  <a:lnTo>
                    <a:pt x="830809" y="670537"/>
                  </a:lnTo>
                  <a:lnTo>
                    <a:pt x="832395" y="683235"/>
                  </a:lnTo>
                  <a:lnTo>
                    <a:pt x="834299" y="696567"/>
                  </a:lnTo>
                  <a:lnTo>
                    <a:pt x="835885" y="710535"/>
                  </a:lnTo>
                  <a:lnTo>
                    <a:pt x="836836" y="725454"/>
                  </a:lnTo>
                  <a:lnTo>
                    <a:pt x="838105" y="741644"/>
                  </a:lnTo>
                  <a:lnTo>
                    <a:pt x="839057" y="757834"/>
                  </a:lnTo>
                  <a:lnTo>
                    <a:pt x="840009" y="775611"/>
                  </a:lnTo>
                  <a:lnTo>
                    <a:pt x="840326" y="794022"/>
                  </a:lnTo>
                  <a:lnTo>
                    <a:pt x="840643" y="813069"/>
                  </a:lnTo>
                  <a:lnTo>
                    <a:pt x="840326" y="833703"/>
                  </a:lnTo>
                  <a:lnTo>
                    <a:pt x="840326" y="854972"/>
                  </a:lnTo>
                  <a:lnTo>
                    <a:pt x="844767" y="839735"/>
                  </a:lnTo>
                  <a:lnTo>
                    <a:pt x="849208" y="824497"/>
                  </a:lnTo>
                  <a:lnTo>
                    <a:pt x="857456" y="794975"/>
                  </a:lnTo>
                  <a:lnTo>
                    <a:pt x="864435" y="767992"/>
                  </a:lnTo>
                  <a:lnTo>
                    <a:pt x="870145" y="742914"/>
                  </a:lnTo>
                  <a:lnTo>
                    <a:pt x="878710" y="705456"/>
                  </a:lnTo>
                  <a:lnTo>
                    <a:pt x="881248" y="694028"/>
                  </a:lnTo>
                  <a:lnTo>
                    <a:pt x="882517" y="688314"/>
                  </a:lnTo>
                  <a:lnTo>
                    <a:pt x="878076" y="679425"/>
                  </a:lnTo>
                  <a:lnTo>
                    <a:pt x="874586" y="670854"/>
                  </a:lnTo>
                  <a:lnTo>
                    <a:pt x="871097" y="663236"/>
                  </a:lnTo>
                  <a:lnTo>
                    <a:pt x="868559" y="655617"/>
                  </a:lnTo>
                  <a:lnTo>
                    <a:pt x="864752" y="644506"/>
                  </a:lnTo>
                  <a:lnTo>
                    <a:pt x="863801" y="640380"/>
                  </a:lnTo>
                  <a:lnTo>
                    <a:pt x="867290" y="637205"/>
                  </a:lnTo>
                  <a:lnTo>
                    <a:pt x="876489" y="629269"/>
                  </a:lnTo>
                  <a:lnTo>
                    <a:pt x="881882" y="624507"/>
                  </a:lnTo>
                  <a:lnTo>
                    <a:pt x="888227" y="619746"/>
                  </a:lnTo>
                  <a:lnTo>
                    <a:pt x="894571" y="615619"/>
                  </a:lnTo>
                  <a:lnTo>
                    <a:pt x="900598" y="611810"/>
                  </a:lnTo>
                  <a:lnTo>
                    <a:pt x="921535" y="619746"/>
                  </a:lnTo>
                  <a:lnTo>
                    <a:pt x="939300" y="659426"/>
                  </a:lnTo>
                  <a:lnTo>
                    <a:pt x="934224" y="671172"/>
                  </a:lnTo>
                  <a:lnTo>
                    <a:pt x="928514" y="683235"/>
                  </a:lnTo>
                  <a:lnTo>
                    <a:pt x="922487" y="695932"/>
                  </a:lnTo>
                  <a:lnTo>
                    <a:pt x="923439" y="707043"/>
                  </a:lnTo>
                  <a:lnTo>
                    <a:pt x="924073" y="720693"/>
                  </a:lnTo>
                  <a:lnTo>
                    <a:pt x="924708" y="736248"/>
                  </a:lnTo>
                  <a:lnTo>
                    <a:pt x="924073" y="753390"/>
                  </a:lnTo>
                  <a:lnTo>
                    <a:pt x="923439" y="790213"/>
                  </a:lnTo>
                  <a:lnTo>
                    <a:pt x="921852" y="827354"/>
                  </a:lnTo>
                  <a:lnTo>
                    <a:pt x="920266" y="862273"/>
                  </a:lnTo>
                  <a:lnTo>
                    <a:pt x="918680" y="891161"/>
                  </a:lnTo>
                  <a:lnTo>
                    <a:pt x="916777" y="918461"/>
                  </a:lnTo>
                  <a:lnTo>
                    <a:pt x="918680" y="913382"/>
                  </a:lnTo>
                  <a:lnTo>
                    <a:pt x="923756" y="899097"/>
                  </a:lnTo>
                  <a:lnTo>
                    <a:pt x="927245" y="888621"/>
                  </a:lnTo>
                  <a:lnTo>
                    <a:pt x="931369" y="876241"/>
                  </a:lnTo>
                  <a:lnTo>
                    <a:pt x="935493" y="862273"/>
                  </a:lnTo>
                  <a:lnTo>
                    <a:pt x="939934" y="846401"/>
                  </a:lnTo>
                  <a:lnTo>
                    <a:pt x="943741" y="828307"/>
                  </a:lnTo>
                  <a:lnTo>
                    <a:pt x="947865" y="809260"/>
                  </a:lnTo>
                  <a:lnTo>
                    <a:pt x="951672" y="788626"/>
                  </a:lnTo>
                  <a:lnTo>
                    <a:pt x="955161" y="766722"/>
                  </a:lnTo>
                  <a:lnTo>
                    <a:pt x="957699" y="743866"/>
                  </a:lnTo>
                  <a:lnTo>
                    <a:pt x="958650" y="731486"/>
                  </a:lnTo>
                  <a:lnTo>
                    <a:pt x="959919" y="719106"/>
                  </a:lnTo>
                  <a:lnTo>
                    <a:pt x="960554" y="707043"/>
                  </a:lnTo>
                  <a:lnTo>
                    <a:pt x="960871" y="694345"/>
                  </a:lnTo>
                  <a:lnTo>
                    <a:pt x="961188" y="681330"/>
                  </a:lnTo>
                  <a:lnTo>
                    <a:pt x="961188" y="668315"/>
                  </a:lnTo>
                  <a:lnTo>
                    <a:pt x="969119" y="649268"/>
                  </a:lnTo>
                  <a:lnTo>
                    <a:pt x="970705" y="651173"/>
                  </a:lnTo>
                  <a:lnTo>
                    <a:pt x="973877" y="656887"/>
                  </a:lnTo>
                  <a:lnTo>
                    <a:pt x="976098" y="661331"/>
                  </a:lnTo>
                  <a:lnTo>
                    <a:pt x="978636" y="666727"/>
                  </a:lnTo>
                  <a:lnTo>
                    <a:pt x="981808" y="673076"/>
                  </a:lnTo>
                  <a:lnTo>
                    <a:pt x="984663" y="681012"/>
                  </a:lnTo>
                  <a:lnTo>
                    <a:pt x="988152" y="690218"/>
                  </a:lnTo>
                  <a:lnTo>
                    <a:pt x="991007" y="700377"/>
                  </a:lnTo>
                  <a:lnTo>
                    <a:pt x="993862" y="712122"/>
                  </a:lnTo>
                  <a:lnTo>
                    <a:pt x="997035" y="724820"/>
                  </a:lnTo>
                  <a:lnTo>
                    <a:pt x="999572" y="739422"/>
                  </a:lnTo>
                  <a:lnTo>
                    <a:pt x="1002110" y="754977"/>
                  </a:lnTo>
                  <a:lnTo>
                    <a:pt x="1004013" y="772436"/>
                  </a:lnTo>
                  <a:lnTo>
                    <a:pt x="1005600" y="790848"/>
                  </a:lnTo>
                  <a:lnTo>
                    <a:pt x="1005282" y="796244"/>
                  </a:lnTo>
                  <a:lnTo>
                    <a:pt x="1004331" y="801958"/>
                  </a:lnTo>
                  <a:lnTo>
                    <a:pt x="1003062" y="809260"/>
                  </a:lnTo>
                  <a:lnTo>
                    <a:pt x="1000841" y="817196"/>
                  </a:lnTo>
                  <a:lnTo>
                    <a:pt x="997669" y="826085"/>
                  </a:lnTo>
                  <a:lnTo>
                    <a:pt x="994497" y="836243"/>
                  </a:lnTo>
                  <a:lnTo>
                    <a:pt x="985932" y="858781"/>
                  </a:lnTo>
                  <a:lnTo>
                    <a:pt x="964043" y="914969"/>
                  </a:lnTo>
                  <a:lnTo>
                    <a:pt x="951037" y="948301"/>
                  </a:lnTo>
                  <a:lnTo>
                    <a:pt x="937079" y="985442"/>
                  </a:lnTo>
                  <a:lnTo>
                    <a:pt x="922804" y="1025757"/>
                  </a:lnTo>
                  <a:lnTo>
                    <a:pt x="915825" y="1047026"/>
                  </a:lnTo>
                  <a:lnTo>
                    <a:pt x="908212" y="1068929"/>
                  </a:lnTo>
                  <a:lnTo>
                    <a:pt x="901233" y="1091785"/>
                  </a:lnTo>
                  <a:lnTo>
                    <a:pt x="894254" y="1115594"/>
                  </a:lnTo>
                  <a:lnTo>
                    <a:pt x="886958" y="1139719"/>
                  </a:lnTo>
                  <a:lnTo>
                    <a:pt x="880296" y="1165115"/>
                  </a:lnTo>
                  <a:lnTo>
                    <a:pt x="873634" y="1190510"/>
                  </a:lnTo>
                  <a:lnTo>
                    <a:pt x="867290" y="1217493"/>
                  </a:lnTo>
                  <a:lnTo>
                    <a:pt x="861580" y="1244476"/>
                  </a:lnTo>
                  <a:lnTo>
                    <a:pt x="855553" y="1272728"/>
                  </a:lnTo>
                  <a:lnTo>
                    <a:pt x="850477" y="1301298"/>
                  </a:lnTo>
                  <a:lnTo>
                    <a:pt x="845402" y="1330821"/>
                  </a:lnTo>
                  <a:lnTo>
                    <a:pt x="840960" y="1360343"/>
                  </a:lnTo>
                  <a:lnTo>
                    <a:pt x="836836" y="1391135"/>
                  </a:lnTo>
                  <a:lnTo>
                    <a:pt x="874586" y="1434307"/>
                  </a:lnTo>
                  <a:lnTo>
                    <a:pt x="949768" y="1522239"/>
                  </a:lnTo>
                  <a:lnTo>
                    <a:pt x="990373" y="1569856"/>
                  </a:lnTo>
                  <a:lnTo>
                    <a:pt x="1026219" y="1613028"/>
                  </a:lnTo>
                  <a:lnTo>
                    <a:pt x="1041129" y="1631122"/>
                  </a:lnTo>
                  <a:lnTo>
                    <a:pt x="1053500" y="1646042"/>
                  </a:lnTo>
                  <a:lnTo>
                    <a:pt x="1062065" y="1657470"/>
                  </a:lnTo>
                  <a:lnTo>
                    <a:pt x="1066824" y="1664137"/>
                  </a:lnTo>
                  <a:lnTo>
                    <a:pt x="1071582" y="1671755"/>
                  </a:lnTo>
                  <a:lnTo>
                    <a:pt x="1077292" y="1680326"/>
                  </a:lnTo>
                  <a:lnTo>
                    <a:pt x="1080147" y="1685088"/>
                  </a:lnTo>
                  <a:lnTo>
                    <a:pt x="1083002" y="1689850"/>
                  </a:lnTo>
                  <a:lnTo>
                    <a:pt x="1085540" y="1695564"/>
                  </a:lnTo>
                  <a:lnTo>
                    <a:pt x="1088395" y="1701913"/>
                  </a:lnTo>
                  <a:lnTo>
                    <a:pt x="1090616" y="1708579"/>
                  </a:lnTo>
                  <a:lnTo>
                    <a:pt x="1091884" y="1715880"/>
                  </a:lnTo>
                  <a:lnTo>
                    <a:pt x="1093471" y="1724134"/>
                  </a:lnTo>
                  <a:lnTo>
                    <a:pt x="1093788" y="1733022"/>
                  </a:lnTo>
                  <a:lnTo>
                    <a:pt x="1093788" y="1742545"/>
                  </a:lnTo>
                  <a:lnTo>
                    <a:pt x="1092836" y="1753021"/>
                  </a:lnTo>
                  <a:lnTo>
                    <a:pt x="1090933" y="1765084"/>
                  </a:lnTo>
                  <a:lnTo>
                    <a:pt x="1087761" y="1777147"/>
                  </a:lnTo>
                  <a:lnTo>
                    <a:pt x="1086809" y="1785083"/>
                  </a:lnTo>
                  <a:lnTo>
                    <a:pt x="1084271" y="1801272"/>
                  </a:lnTo>
                  <a:lnTo>
                    <a:pt x="1076340" y="1854920"/>
                  </a:lnTo>
                  <a:lnTo>
                    <a:pt x="1054452" y="2009516"/>
                  </a:lnTo>
                  <a:lnTo>
                    <a:pt x="1023681" y="2230139"/>
                  </a:lnTo>
                  <a:lnTo>
                    <a:pt x="1022730" y="2236488"/>
                  </a:lnTo>
                  <a:lnTo>
                    <a:pt x="1021461" y="2242520"/>
                  </a:lnTo>
                  <a:lnTo>
                    <a:pt x="1019875" y="2248551"/>
                  </a:lnTo>
                  <a:lnTo>
                    <a:pt x="1018289" y="2254582"/>
                  </a:lnTo>
                  <a:lnTo>
                    <a:pt x="1015751" y="2259979"/>
                  </a:lnTo>
                  <a:lnTo>
                    <a:pt x="1013530" y="2265693"/>
                  </a:lnTo>
                  <a:lnTo>
                    <a:pt x="1011310" y="2271407"/>
                  </a:lnTo>
                  <a:lnTo>
                    <a:pt x="1008455" y="2276486"/>
                  </a:lnTo>
                  <a:lnTo>
                    <a:pt x="1005917" y="2281248"/>
                  </a:lnTo>
                  <a:lnTo>
                    <a:pt x="1002427" y="2286009"/>
                  </a:lnTo>
                  <a:lnTo>
                    <a:pt x="999255" y="2291088"/>
                  </a:lnTo>
                  <a:lnTo>
                    <a:pt x="995766" y="2295533"/>
                  </a:lnTo>
                  <a:lnTo>
                    <a:pt x="992276" y="2299659"/>
                  </a:lnTo>
                  <a:lnTo>
                    <a:pt x="988470" y="2303469"/>
                  </a:lnTo>
                  <a:lnTo>
                    <a:pt x="984346" y="2307278"/>
                  </a:lnTo>
                  <a:lnTo>
                    <a:pt x="980222" y="2311087"/>
                  </a:lnTo>
                  <a:lnTo>
                    <a:pt x="975781" y="2314262"/>
                  </a:lnTo>
                  <a:lnTo>
                    <a:pt x="971339" y="2317436"/>
                  </a:lnTo>
                  <a:lnTo>
                    <a:pt x="966581" y="2320293"/>
                  </a:lnTo>
                  <a:lnTo>
                    <a:pt x="961823" y="2322833"/>
                  </a:lnTo>
                  <a:lnTo>
                    <a:pt x="956747" y="2325372"/>
                  </a:lnTo>
                  <a:lnTo>
                    <a:pt x="951989" y="2327277"/>
                  </a:lnTo>
                  <a:lnTo>
                    <a:pt x="946913" y="2329182"/>
                  </a:lnTo>
                  <a:lnTo>
                    <a:pt x="941203" y="2331086"/>
                  </a:lnTo>
                  <a:lnTo>
                    <a:pt x="936128" y="2332674"/>
                  </a:lnTo>
                  <a:lnTo>
                    <a:pt x="930418" y="2333309"/>
                  </a:lnTo>
                  <a:lnTo>
                    <a:pt x="925025" y="2334578"/>
                  </a:lnTo>
                  <a:lnTo>
                    <a:pt x="919315" y="2334896"/>
                  </a:lnTo>
                  <a:lnTo>
                    <a:pt x="913605" y="2335213"/>
                  </a:lnTo>
                  <a:lnTo>
                    <a:pt x="907577" y="2335213"/>
                  </a:lnTo>
                  <a:lnTo>
                    <a:pt x="901550" y="2334896"/>
                  </a:lnTo>
                  <a:lnTo>
                    <a:pt x="895523" y="2333943"/>
                  </a:lnTo>
                  <a:lnTo>
                    <a:pt x="889813" y="2333309"/>
                  </a:lnTo>
                  <a:lnTo>
                    <a:pt x="883786" y="2332356"/>
                  </a:lnTo>
                  <a:lnTo>
                    <a:pt x="878076" y="2330769"/>
                  </a:lnTo>
                  <a:lnTo>
                    <a:pt x="872683" y="2328864"/>
                  </a:lnTo>
                  <a:lnTo>
                    <a:pt x="867290" y="2326642"/>
                  </a:lnTo>
                  <a:lnTo>
                    <a:pt x="862214" y="2324420"/>
                  </a:lnTo>
                  <a:lnTo>
                    <a:pt x="857456" y="2321881"/>
                  </a:lnTo>
                  <a:lnTo>
                    <a:pt x="852698" y="2319341"/>
                  </a:lnTo>
                  <a:lnTo>
                    <a:pt x="848257" y="2316167"/>
                  </a:lnTo>
                  <a:lnTo>
                    <a:pt x="843815" y="2312992"/>
                  </a:lnTo>
                  <a:lnTo>
                    <a:pt x="839692" y="2309183"/>
                  </a:lnTo>
                  <a:lnTo>
                    <a:pt x="835568" y="2305373"/>
                  </a:lnTo>
                  <a:lnTo>
                    <a:pt x="831761" y="2301882"/>
                  </a:lnTo>
                  <a:lnTo>
                    <a:pt x="827954" y="2297755"/>
                  </a:lnTo>
                  <a:lnTo>
                    <a:pt x="824782" y="2293311"/>
                  </a:lnTo>
                  <a:lnTo>
                    <a:pt x="821293" y="2288866"/>
                  </a:lnTo>
                  <a:lnTo>
                    <a:pt x="818755" y="2283787"/>
                  </a:lnTo>
                  <a:lnTo>
                    <a:pt x="815900" y="2279026"/>
                  </a:lnTo>
                  <a:lnTo>
                    <a:pt x="813362" y="2274264"/>
                  </a:lnTo>
                  <a:lnTo>
                    <a:pt x="811141" y="2269185"/>
                  </a:lnTo>
                  <a:lnTo>
                    <a:pt x="809238" y="2263471"/>
                  </a:lnTo>
                  <a:lnTo>
                    <a:pt x="807335" y="2258392"/>
                  </a:lnTo>
                  <a:lnTo>
                    <a:pt x="805749" y="2252678"/>
                  </a:lnTo>
                  <a:lnTo>
                    <a:pt x="804162" y="2246646"/>
                  </a:lnTo>
                  <a:lnTo>
                    <a:pt x="803211" y="2241250"/>
                  </a:lnTo>
                  <a:lnTo>
                    <a:pt x="802576" y="2234901"/>
                  </a:lnTo>
                  <a:lnTo>
                    <a:pt x="801942" y="2228869"/>
                  </a:lnTo>
                  <a:lnTo>
                    <a:pt x="801625" y="2222838"/>
                  </a:lnTo>
                  <a:lnTo>
                    <a:pt x="801625" y="2216807"/>
                  </a:lnTo>
                  <a:lnTo>
                    <a:pt x="801942" y="2210458"/>
                  </a:lnTo>
                  <a:lnTo>
                    <a:pt x="802576" y="2204109"/>
                  </a:lnTo>
                  <a:lnTo>
                    <a:pt x="803211" y="2197443"/>
                  </a:lnTo>
                  <a:lnTo>
                    <a:pt x="833981" y="1990152"/>
                  </a:lnTo>
                  <a:lnTo>
                    <a:pt x="855235" y="1846032"/>
                  </a:lnTo>
                  <a:lnTo>
                    <a:pt x="861897" y="1797146"/>
                  </a:lnTo>
                  <a:lnTo>
                    <a:pt x="863801" y="1783178"/>
                  </a:lnTo>
                  <a:lnTo>
                    <a:pt x="864435" y="1777147"/>
                  </a:lnTo>
                  <a:lnTo>
                    <a:pt x="861897" y="1774290"/>
                  </a:lnTo>
                  <a:lnTo>
                    <a:pt x="855553" y="1767623"/>
                  </a:lnTo>
                  <a:lnTo>
                    <a:pt x="833030" y="1744133"/>
                  </a:lnTo>
                  <a:lnTo>
                    <a:pt x="763558" y="1673343"/>
                  </a:lnTo>
                  <a:lnTo>
                    <a:pt x="687424" y="1595886"/>
                  </a:lnTo>
                  <a:lnTo>
                    <a:pt x="657288" y="1564777"/>
                  </a:lnTo>
                  <a:lnTo>
                    <a:pt x="637620" y="1543825"/>
                  </a:lnTo>
                  <a:lnTo>
                    <a:pt x="624931" y="1537159"/>
                  </a:lnTo>
                  <a:lnTo>
                    <a:pt x="612876" y="1530175"/>
                  </a:lnTo>
                  <a:lnTo>
                    <a:pt x="600822" y="1523192"/>
                  </a:lnTo>
                  <a:lnTo>
                    <a:pt x="589719" y="1516208"/>
                  </a:lnTo>
                  <a:lnTo>
                    <a:pt x="578933" y="1508907"/>
                  </a:lnTo>
                  <a:lnTo>
                    <a:pt x="569100" y="1501605"/>
                  </a:lnTo>
                  <a:lnTo>
                    <a:pt x="559266" y="1494622"/>
                  </a:lnTo>
                  <a:lnTo>
                    <a:pt x="550383" y="1487003"/>
                  </a:lnTo>
                  <a:lnTo>
                    <a:pt x="541818" y="1480019"/>
                  </a:lnTo>
                  <a:lnTo>
                    <a:pt x="533570" y="1472718"/>
                  </a:lnTo>
                  <a:lnTo>
                    <a:pt x="525957" y="1465099"/>
                  </a:lnTo>
                  <a:lnTo>
                    <a:pt x="518978" y="1458116"/>
                  </a:lnTo>
                  <a:lnTo>
                    <a:pt x="511682" y="1451132"/>
                  </a:lnTo>
                  <a:lnTo>
                    <a:pt x="505655" y="1444148"/>
                  </a:lnTo>
                  <a:lnTo>
                    <a:pt x="499945" y="1436847"/>
                  </a:lnTo>
                  <a:lnTo>
                    <a:pt x="494235" y="1430181"/>
                  </a:lnTo>
                  <a:lnTo>
                    <a:pt x="489159" y="1423514"/>
                  </a:lnTo>
                  <a:lnTo>
                    <a:pt x="484718" y="1416848"/>
                  </a:lnTo>
                  <a:lnTo>
                    <a:pt x="480277" y="1410499"/>
                  </a:lnTo>
                  <a:lnTo>
                    <a:pt x="476470" y="1404150"/>
                  </a:lnTo>
                  <a:lnTo>
                    <a:pt x="473298" y="1397801"/>
                  </a:lnTo>
                  <a:lnTo>
                    <a:pt x="469808" y="1392405"/>
                  </a:lnTo>
                  <a:lnTo>
                    <a:pt x="464733" y="1381294"/>
                  </a:lnTo>
                  <a:lnTo>
                    <a:pt x="460926" y="1371453"/>
                  </a:lnTo>
                  <a:lnTo>
                    <a:pt x="458706" y="1362565"/>
                  </a:lnTo>
                  <a:lnTo>
                    <a:pt x="457754" y="1359073"/>
                  </a:lnTo>
                  <a:lnTo>
                    <a:pt x="457119" y="1355264"/>
                  </a:lnTo>
                  <a:lnTo>
                    <a:pt x="457119" y="1352089"/>
                  </a:lnTo>
                  <a:lnTo>
                    <a:pt x="457119" y="1349550"/>
                  </a:lnTo>
                  <a:lnTo>
                    <a:pt x="456802" y="1347010"/>
                  </a:lnTo>
                  <a:lnTo>
                    <a:pt x="456168" y="1344788"/>
                  </a:lnTo>
                  <a:lnTo>
                    <a:pt x="454264" y="1342566"/>
                  </a:lnTo>
                  <a:lnTo>
                    <a:pt x="452361" y="1340344"/>
                  </a:lnTo>
                  <a:lnTo>
                    <a:pt x="449823" y="1338439"/>
                  </a:lnTo>
                  <a:lnTo>
                    <a:pt x="446968" y="1336217"/>
                  </a:lnTo>
                  <a:lnTo>
                    <a:pt x="440624" y="1332408"/>
                  </a:lnTo>
                  <a:lnTo>
                    <a:pt x="434279" y="1328598"/>
                  </a:lnTo>
                  <a:lnTo>
                    <a:pt x="431107" y="1326376"/>
                  </a:lnTo>
                  <a:lnTo>
                    <a:pt x="428887" y="1324472"/>
                  </a:lnTo>
                  <a:lnTo>
                    <a:pt x="426666" y="1322250"/>
                  </a:lnTo>
                  <a:lnTo>
                    <a:pt x="425397" y="1319393"/>
                  </a:lnTo>
                  <a:lnTo>
                    <a:pt x="424128" y="1317170"/>
                  </a:lnTo>
                  <a:lnTo>
                    <a:pt x="424128" y="1314631"/>
                  </a:lnTo>
                  <a:lnTo>
                    <a:pt x="425714" y="1302568"/>
                  </a:lnTo>
                  <a:lnTo>
                    <a:pt x="427618" y="1289553"/>
                  </a:lnTo>
                  <a:lnTo>
                    <a:pt x="429521" y="1275268"/>
                  </a:lnTo>
                  <a:lnTo>
                    <a:pt x="432059" y="1260983"/>
                  </a:lnTo>
                  <a:lnTo>
                    <a:pt x="438086" y="1229873"/>
                  </a:lnTo>
                  <a:lnTo>
                    <a:pt x="445382" y="1196542"/>
                  </a:lnTo>
                  <a:lnTo>
                    <a:pt x="453313" y="1161623"/>
                  </a:lnTo>
                  <a:lnTo>
                    <a:pt x="462195" y="1125117"/>
                  </a:lnTo>
                  <a:lnTo>
                    <a:pt x="471712" y="1087658"/>
                  </a:lnTo>
                  <a:lnTo>
                    <a:pt x="481229" y="1049883"/>
                  </a:lnTo>
                  <a:lnTo>
                    <a:pt x="501531" y="974014"/>
                  </a:lnTo>
                  <a:lnTo>
                    <a:pt x="521199" y="901001"/>
                  </a:lnTo>
                  <a:lnTo>
                    <a:pt x="538963" y="833386"/>
                  </a:lnTo>
                  <a:lnTo>
                    <a:pt x="546577" y="803228"/>
                  </a:lnTo>
                  <a:lnTo>
                    <a:pt x="553238" y="775293"/>
                  </a:lnTo>
                  <a:lnTo>
                    <a:pt x="622710" y="754659"/>
                  </a:lnTo>
                  <a:lnTo>
                    <a:pt x="591305" y="753072"/>
                  </a:lnTo>
                  <a:lnTo>
                    <a:pt x="520881" y="750215"/>
                  </a:lnTo>
                  <a:lnTo>
                    <a:pt x="482497" y="748628"/>
                  </a:lnTo>
                  <a:lnTo>
                    <a:pt x="448554" y="747358"/>
                  </a:lnTo>
                  <a:lnTo>
                    <a:pt x="423494" y="747041"/>
                  </a:lnTo>
                  <a:lnTo>
                    <a:pt x="415563" y="747358"/>
                  </a:lnTo>
                  <a:lnTo>
                    <a:pt x="411439" y="747993"/>
                  </a:lnTo>
                  <a:lnTo>
                    <a:pt x="409853" y="748628"/>
                  </a:lnTo>
                  <a:lnTo>
                    <a:pt x="406364" y="750850"/>
                  </a:lnTo>
                  <a:lnTo>
                    <a:pt x="396847" y="757516"/>
                  </a:lnTo>
                  <a:lnTo>
                    <a:pt x="382889" y="767992"/>
                  </a:lnTo>
                  <a:lnTo>
                    <a:pt x="366393" y="781007"/>
                  </a:lnTo>
                  <a:lnTo>
                    <a:pt x="325472" y="812752"/>
                  </a:lnTo>
                  <a:lnTo>
                    <a:pt x="279791" y="849258"/>
                  </a:lnTo>
                  <a:lnTo>
                    <a:pt x="195093" y="917826"/>
                  </a:lnTo>
                  <a:lnTo>
                    <a:pt x="154805" y="951158"/>
                  </a:lnTo>
                  <a:lnTo>
                    <a:pt x="154488" y="951475"/>
                  </a:lnTo>
                  <a:lnTo>
                    <a:pt x="150681" y="954332"/>
                  </a:lnTo>
                  <a:lnTo>
                    <a:pt x="146875" y="957506"/>
                  </a:lnTo>
                  <a:lnTo>
                    <a:pt x="143068" y="960046"/>
                  </a:lnTo>
                  <a:lnTo>
                    <a:pt x="139261" y="962586"/>
                  </a:lnTo>
                  <a:lnTo>
                    <a:pt x="135454" y="964808"/>
                  </a:lnTo>
                  <a:lnTo>
                    <a:pt x="131013" y="966712"/>
                  </a:lnTo>
                  <a:lnTo>
                    <a:pt x="126889" y="968617"/>
                  </a:lnTo>
                  <a:lnTo>
                    <a:pt x="122766" y="969887"/>
                  </a:lnTo>
                  <a:lnTo>
                    <a:pt x="113883" y="972426"/>
                  </a:lnTo>
                  <a:lnTo>
                    <a:pt x="105318" y="974014"/>
                  </a:lnTo>
                  <a:lnTo>
                    <a:pt x="96436" y="975283"/>
                  </a:lnTo>
                  <a:lnTo>
                    <a:pt x="87554" y="974966"/>
                  </a:lnTo>
                  <a:lnTo>
                    <a:pt x="78671" y="974014"/>
                  </a:lnTo>
                  <a:lnTo>
                    <a:pt x="70106" y="972109"/>
                  </a:lnTo>
                  <a:lnTo>
                    <a:pt x="61541" y="969569"/>
                  </a:lnTo>
                  <a:lnTo>
                    <a:pt x="52976" y="966395"/>
                  </a:lnTo>
                  <a:lnTo>
                    <a:pt x="48852" y="964490"/>
                  </a:lnTo>
                  <a:lnTo>
                    <a:pt x="45363" y="962268"/>
                  </a:lnTo>
                  <a:lnTo>
                    <a:pt x="41239" y="959729"/>
                  </a:lnTo>
                  <a:lnTo>
                    <a:pt x="37432" y="956872"/>
                  </a:lnTo>
                  <a:lnTo>
                    <a:pt x="33626" y="954015"/>
                  </a:lnTo>
                  <a:lnTo>
                    <a:pt x="30453" y="951158"/>
                  </a:lnTo>
                  <a:lnTo>
                    <a:pt x="26647" y="947666"/>
                  </a:lnTo>
                  <a:lnTo>
                    <a:pt x="23792" y="944491"/>
                  </a:lnTo>
                  <a:lnTo>
                    <a:pt x="20302" y="940682"/>
                  </a:lnTo>
                  <a:lnTo>
                    <a:pt x="17764" y="936873"/>
                  </a:lnTo>
                  <a:lnTo>
                    <a:pt x="14909" y="933063"/>
                  </a:lnTo>
                  <a:lnTo>
                    <a:pt x="12689" y="929254"/>
                  </a:lnTo>
                  <a:lnTo>
                    <a:pt x="10468" y="925127"/>
                  </a:lnTo>
                  <a:lnTo>
                    <a:pt x="8248" y="921000"/>
                  </a:lnTo>
                  <a:lnTo>
                    <a:pt x="6662" y="916874"/>
                  </a:lnTo>
                  <a:lnTo>
                    <a:pt x="4758" y="912429"/>
                  </a:lnTo>
                  <a:lnTo>
                    <a:pt x="2538" y="903858"/>
                  </a:lnTo>
                  <a:lnTo>
                    <a:pt x="634" y="894970"/>
                  </a:lnTo>
                  <a:lnTo>
                    <a:pt x="0" y="886399"/>
                  </a:lnTo>
                  <a:lnTo>
                    <a:pt x="0" y="877511"/>
                  </a:lnTo>
                  <a:lnTo>
                    <a:pt x="952" y="868622"/>
                  </a:lnTo>
                  <a:lnTo>
                    <a:pt x="2538" y="859734"/>
                  </a:lnTo>
                  <a:lnTo>
                    <a:pt x="5075" y="851163"/>
                  </a:lnTo>
                  <a:lnTo>
                    <a:pt x="8882" y="842909"/>
                  </a:lnTo>
                  <a:lnTo>
                    <a:pt x="10785" y="838782"/>
                  </a:lnTo>
                  <a:lnTo>
                    <a:pt x="13006" y="834656"/>
                  </a:lnTo>
                  <a:lnTo>
                    <a:pt x="15544" y="831164"/>
                  </a:lnTo>
                  <a:lnTo>
                    <a:pt x="18082" y="827354"/>
                  </a:lnTo>
                  <a:lnTo>
                    <a:pt x="20937" y="823545"/>
                  </a:lnTo>
                  <a:lnTo>
                    <a:pt x="24109" y="820053"/>
                  </a:lnTo>
                  <a:lnTo>
                    <a:pt x="27281" y="816561"/>
                  </a:lnTo>
                  <a:lnTo>
                    <a:pt x="30771" y="813069"/>
                  </a:lnTo>
                  <a:lnTo>
                    <a:pt x="80575" y="775611"/>
                  </a:lnTo>
                  <a:lnTo>
                    <a:pt x="189700" y="694028"/>
                  </a:lnTo>
                  <a:lnTo>
                    <a:pt x="248386" y="650220"/>
                  </a:lnTo>
                  <a:lnTo>
                    <a:pt x="300094" y="612127"/>
                  </a:lnTo>
                  <a:lnTo>
                    <a:pt x="321348" y="596572"/>
                  </a:lnTo>
                  <a:lnTo>
                    <a:pt x="337843" y="585144"/>
                  </a:lnTo>
                  <a:lnTo>
                    <a:pt x="349263" y="577208"/>
                  </a:lnTo>
                  <a:lnTo>
                    <a:pt x="352436" y="574986"/>
                  </a:lnTo>
                  <a:lnTo>
                    <a:pt x="354022" y="574351"/>
                  </a:lnTo>
                  <a:lnTo>
                    <a:pt x="460926" y="562606"/>
                  </a:lnTo>
                  <a:lnTo>
                    <a:pt x="554190" y="552448"/>
                  </a:lnTo>
                  <a:lnTo>
                    <a:pt x="595112" y="548003"/>
                  </a:lnTo>
                  <a:lnTo>
                    <a:pt x="631275" y="544512"/>
                  </a:lnTo>
                  <a:lnTo>
                    <a:pt x="663315" y="541655"/>
                  </a:lnTo>
                  <a:lnTo>
                    <a:pt x="690596" y="539750"/>
                  </a:lnTo>
                  <a:close/>
                  <a:moveTo>
                    <a:pt x="912333" y="0"/>
                  </a:moveTo>
                  <a:lnTo>
                    <a:pt x="923772" y="0"/>
                  </a:lnTo>
                  <a:lnTo>
                    <a:pt x="935529" y="0"/>
                  </a:lnTo>
                  <a:lnTo>
                    <a:pt x="943791" y="636"/>
                  </a:lnTo>
                  <a:lnTo>
                    <a:pt x="952052" y="1908"/>
                  </a:lnTo>
                  <a:lnTo>
                    <a:pt x="960632" y="3817"/>
                  </a:lnTo>
                  <a:lnTo>
                    <a:pt x="969211" y="5407"/>
                  </a:lnTo>
                  <a:lnTo>
                    <a:pt x="977473" y="8270"/>
                  </a:lnTo>
                  <a:lnTo>
                    <a:pt x="986052" y="11451"/>
                  </a:lnTo>
                  <a:lnTo>
                    <a:pt x="993996" y="14949"/>
                  </a:lnTo>
                  <a:lnTo>
                    <a:pt x="1001940" y="19084"/>
                  </a:lnTo>
                  <a:lnTo>
                    <a:pt x="1010202" y="22901"/>
                  </a:lnTo>
                  <a:lnTo>
                    <a:pt x="1017828" y="27990"/>
                  </a:lnTo>
                  <a:lnTo>
                    <a:pt x="1025454" y="33080"/>
                  </a:lnTo>
                  <a:lnTo>
                    <a:pt x="1032762" y="39123"/>
                  </a:lnTo>
                  <a:lnTo>
                    <a:pt x="1039753" y="44848"/>
                  </a:lnTo>
                  <a:lnTo>
                    <a:pt x="1047061" y="51210"/>
                  </a:lnTo>
                  <a:lnTo>
                    <a:pt x="1053734" y="57889"/>
                  </a:lnTo>
                  <a:lnTo>
                    <a:pt x="1060407" y="65523"/>
                  </a:lnTo>
                  <a:lnTo>
                    <a:pt x="1066127" y="72839"/>
                  </a:lnTo>
                  <a:lnTo>
                    <a:pt x="1072164" y="80791"/>
                  </a:lnTo>
                  <a:lnTo>
                    <a:pt x="1077884" y="89061"/>
                  </a:lnTo>
                  <a:lnTo>
                    <a:pt x="1082968" y="97331"/>
                  </a:lnTo>
                  <a:lnTo>
                    <a:pt x="1087734" y="106555"/>
                  </a:lnTo>
                  <a:lnTo>
                    <a:pt x="1092183" y="115779"/>
                  </a:lnTo>
                  <a:lnTo>
                    <a:pt x="1096313" y="125003"/>
                  </a:lnTo>
                  <a:lnTo>
                    <a:pt x="1100127" y="134546"/>
                  </a:lnTo>
                  <a:lnTo>
                    <a:pt x="1103304" y="145042"/>
                  </a:lnTo>
                  <a:lnTo>
                    <a:pt x="1106164" y="155220"/>
                  </a:lnTo>
                  <a:lnTo>
                    <a:pt x="1108706" y="166035"/>
                  </a:lnTo>
                  <a:lnTo>
                    <a:pt x="1110612" y="176849"/>
                  </a:lnTo>
                  <a:lnTo>
                    <a:pt x="1111566" y="187982"/>
                  </a:lnTo>
                  <a:lnTo>
                    <a:pt x="1112519" y="199433"/>
                  </a:lnTo>
                  <a:lnTo>
                    <a:pt x="1112837" y="210883"/>
                  </a:lnTo>
                  <a:lnTo>
                    <a:pt x="1112519" y="222970"/>
                  </a:lnTo>
                  <a:lnTo>
                    <a:pt x="1110930" y="247144"/>
                  </a:lnTo>
                  <a:lnTo>
                    <a:pt x="1109024" y="271636"/>
                  </a:lnTo>
                  <a:lnTo>
                    <a:pt x="1106164" y="296764"/>
                  </a:lnTo>
                  <a:lnTo>
                    <a:pt x="1104575" y="308851"/>
                  </a:lnTo>
                  <a:lnTo>
                    <a:pt x="1102351" y="321574"/>
                  </a:lnTo>
                  <a:lnTo>
                    <a:pt x="1100444" y="333978"/>
                  </a:lnTo>
                  <a:lnTo>
                    <a:pt x="1097902" y="345747"/>
                  </a:lnTo>
                  <a:lnTo>
                    <a:pt x="1095360" y="358152"/>
                  </a:lnTo>
                  <a:lnTo>
                    <a:pt x="1092183" y="369921"/>
                  </a:lnTo>
                  <a:lnTo>
                    <a:pt x="1089323" y="381372"/>
                  </a:lnTo>
                  <a:lnTo>
                    <a:pt x="1085510" y="393140"/>
                  </a:lnTo>
                  <a:lnTo>
                    <a:pt x="1082014" y="404273"/>
                  </a:lnTo>
                  <a:lnTo>
                    <a:pt x="1077884" y="415406"/>
                  </a:lnTo>
                  <a:lnTo>
                    <a:pt x="1073753" y="425902"/>
                  </a:lnTo>
                  <a:lnTo>
                    <a:pt x="1068986" y="436080"/>
                  </a:lnTo>
                  <a:lnTo>
                    <a:pt x="1063585" y="445941"/>
                  </a:lnTo>
                  <a:lnTo>
                    <a:pt x="1058501" y="455483"/>
                  </a:lnTo>
                  <a:lnTo>
                    <a:pt x="1052463" y="464389"/>
                  </a:lnTo>
                  <a:lnTo>
                    <a:pt x="1046108" y="472977"/>
                  </a:lnTo>
                  <a:lnTo>
                    <a:pt x="1039753" y="481247"/>
                  </a:lnTo>
                  <a:lnTo>
                    <a:pt x="1032762" y="488563"/>
                  </a:lnTo>
                  <a:lnTo>
                    <a:pt x="1025454" y="495242"/>
                  </a:lnTo>
                  <a:lnTo>
                    <a:pt x="1017510" y="501922"/>
                  </a:lnTo>
                  <a:lnTo>
                    <a:pt x="1009248" y="507647"/>
                  </a:lnTo>
                  <a:lnTo>
                    <a:pt x="1000351" y="512736"/>
                  </a:lnTo>
                  <a:lnTo>
                    <a:pt x="991454" y="516871"/>
                  </a:lnTo>
                  <a:lnTo>
                    <a:pt x="981921" y="520688"/>
                  </a:lnTo>
                  <a:lnTo>
                    <a:pt x="971435" y="523551"/>
                  </a:lnTo>
                  <a:lnTo>
                    <a:pt x="960949" y="525778"/>
                  </a:lnTo>
                  <a:lnTo>
                    <a:pt x="953005" y="526732"/>
                  </a:lnTo>
                  <a:lnTo>
                    <a:pt x="944426" y="527050"/>
                  </a:lnTo>
                  <a:lnTo>
                    <a:pt x="935847" y="526414"/>
                  </a:lnTo>
                  <a:lnTo>
                    <a:pt x="926314" y="525141"/>
                  </a:lnTo>
                  <a:lnTo>
                    <a:pt x="917099" y="523233"/>
                  </a:lnTo>
                  <a:lnTo>
                    <a:pt x="907884" y="520688"/>
                  </a:lnTo>
                  <a:lnTo>
                    <a:pt x="898669" y="517190"/>
                  </a:lnTo>
                  <a:lnTo>
                    <a:pt x="888819" y="513373"/>
                  </a:lnTo>
                  <a:lnTo>
                    <a:pt x="879286" y="508283"/>
                  </a:lnTo>
                  <a:lnTo>
                    <a:pt x="869118" y="503194"/>
                  </a:lnTo>
                  <a:lnTo>
                    <a:pt x="859585" y="496833"/>
                  </a:lnTo>
                  <a:lnTo>
                    <a:pt x="849735" y="490153"/>
                  </a:lnTo>
                  <a:lnTo>
                    <a:pt x="840202" y="482837"/>
                  </a:lnTo>
                  <a:lnTo>
                    <a:pt x="830987" y="474886"/>
                  </a:lnTo>
                  <a:lnTo>
                    <a:pt x="821454" y="465979"/>
                  </a:lnTo>
                  <a:lnTo>
                    <a:pt x="812239" y="456755"/>
                  </a:lnTo>
                  <a:lnTo>
                    <a:pt x="803342" y="446577"/>
                  </a:lnTo>
                  <a:lnTo>
                    <a:pt x="794445" y="435762"/>
                  </a:lnTo>
                  <a:lnTo>
                    <a:pt x="786183" y="424630"/>
                  </a:lnTo>
                  <a:lnTo>
                    <a:pt x="778240" y="412225"/>
                  </a:lnTo>
                  <a:lnTo>
                    <a:pt x="770296" y="400138"/>
                  </a:lnTo>
                  <a:lnTo>
                    <a:pt x="762987" y="386779"/>
                  </a:lnTo>
                  <a:lnTo>
                    <a:pt x="756314" y="372784"/>
                  </a:lnTo>
                  <a:lnTo>
                    <a:pt x="749324" y="358470"/>
                  </a:lnTo>
                  <a:lnTo>
                    <a:pt x="743604" y="343203"/>
                  </a:lnTo>
                  <a:lnTo>
                    <a:pt x="738202" y="327617"/>
                  </a:lnTo>
                  <a:lnTo>
                    <a:pt x="733436" y="311077"/>
                  </a:lnTo>
                  <a:lnTo>
                    <a:pt x="728987" y="294219"/>
                  </a:lnTo>
                  <a:lnTo>
                    <a:pt x="725810" y="276725"/>
                  </a:lnTo>
                  <a:lnTo>
                    <a:pt x="722632" y="258595"/>
                  </a:lnTo>
                  <a:lnTo>
                    <a:pt x="720408" y="240146"/>
                  </a:lnTo>
                  <a:lnTo>
                    <a:pt x="719137" y="221062"/>
                  </a:lnTo>
                  <a:lnTo>
                    <a:pt x="719772" y="209293"/>
                  </a:lnTo>
                  <a:lnTo>
                    <a:pt x="721361" y="197206"/>
                  </a:lnTo>
                  <a:lnTo>
                    <a:pt x="722632" y="185756"/>
                  </a:lnTo>
                  <a:lnTo>
                    <a:pt x="724856" y="174623"/>
                  </a:lnTo>
                  <a:lnTo>
                    <a:pt x="727399" y="163490"/>
                  </a:lnTo>
                  <a:lnTo>
                    <a:pt x="730576" y="152676"/>
                  </a:lnTo>
                  <a:lnTo>
                    <a:pt x="734389" y="142179"/>
                  </a:lnTo>
                  <a:lnTo>
                    <a:pt x="737884" y="131683"/>
                  </a:lnTo>
                  <a:lnTo>
                    <a:pt x="742333" y="121823"/>
                  </a:lnTo>
                  <a:lnTo>
                    <a:pt x="746782" y="111962"/>
                  </a:lnTo>
                  <a:lnTo>
                    <a:pt x="752184" y="102420"/>
                  </a:lnTo>
                  <a:lnTo>
                    <a:pt x="757268" y="93514"/>
                  </a:lnTo>
                  <a:lnTo>
                    <a:pt x="763305" y="84290"/>
                  </a:lnTo>
                  <a:lnTo>
                    <a:pt x="769660" y="76338"/>
                  </a:lnTo>
                  <a:lnTo>
                    <a:pt x="776015" y="68068"/>
                  </a:lnTo>
                  <a:lnTo>
                    <a:pt x="783006" y="60116"/>
                  </a:lnTo>
                  <a:lnTo>
                    <a:pt x="790314" y="53118"/>
                  </a:lnTo>
                  <a:lnTo>
                    <a:pt x="797940" y="46121"/>
                  </a:lnTo>
                  <a:lnTo>
                    <a:pt x="805567" y="39759"/>
                  </a:lnTo>
                  <a:lnTo>
                    <a:pt x="813828" y="33398"/>
                  </a:lnTo>
                  <a:lnTo>
                    <a:pt x="822725" y="27990"/>
                  </a:lnTo>
                  <a:lnTo>
                    <a:pt x="831305" y="22901"/>
                  </a:lnTo>
                  <a:lnTo>
                    <a:pt x="840520" y="18130"/>
                  </a:lnTo>
                  <a:lnTo>
                    <a:pt x="849735" y="13995"/>
                  </a:lnTo>
                  <a:lnTo>
                    <a:pt x="859903" y="10496"/>
                  </a:lnTo>
                  <a:lnTo>
                    <a:pt x="870071" y="7316"/>
                  </a:lnTo>
                  <a:lnTo>
                    <a:pt x="879922" y="4771"/>
                  </a:lnTo>
                  <a:lnTo>
                    <a:pt x="890725" y="2544"/>
                  </a:lnTo>
                  <a:lnTo>
                    <a:pt x="901529" y="954"/>
                  </a:lnTo>
                  <a:lnTo>
                    <a:pt x="912333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pic>
        <p:nvPicPr>
          <p:cNvPr id="5" name="图片 4" descr="BA LOGO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71760" y="189230"/>
            <a:ext cx="1343025" cy="6381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 advClick="0" advTm="3000">
        <p14:vortex dir="r"/>
      </p:transition>
    </mc:Choice>
    <mc:Fallback>
      <p:transition spd="slow" advClick="0" advTm="3000">
        <p:fade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2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2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2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2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4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6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8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2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2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8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5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26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8" dur="5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9" dur="5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0" dur="500"/>
                                            <p:tgtEl>
                                              <p:spTgt spid="8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1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32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500"/>
                                            <p:tgtEl>
                                              <p:spTgt spid="10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36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8" dur="500"/>
                                            <p:tgtEl>
                                              <p:spTgt spid="9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4500"/>
                                </p:stCondLst>
                                <p:childTnLst>
                                  <p:par>
                                    <p:cTn id="40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500"/>
                                            <p:tgtEl>
                                              <p:spTgt spid="1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3" fill="hold">
                                <p:stCondLst>
                                  <p:cond delay="5000"/>
                                </p:stCondLst>
                                <p:childTnLst>
                                  <p:par>
                                    <p:cTn id="44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6" dur="500"/>
                                            <p:tgtEl>
                                              <p:spTgt spid="9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7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48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0" dur="500"/>
                                            <p:tgtEl>
                                              <p:spTgt spid="1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1" fill="hold">
                                <p:stCondLst>
                                  <p:cond delay="6000"/>
                                </p:stCondLst>
                                <p:childTnLst>
                                  <p:par>
                                    <p:cTn id="52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4" dur="500"/>
                                            <p:tgtEl>
                                              <p:spTgt spid="10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6" grpId="0"/>
          <p:bldP spid="227" grpId="0"/>
          <p:bldP spid="88" grpId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2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2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2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2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4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6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8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2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2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8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5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26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8" dur="5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9" dur="5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0" dur="500"/>
                                            <p:tgtEl>
                                              <p:spTgt spid="8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1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32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500"/>
                                            <p:tgtEl>
                                              <p:spTgt spid="10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36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8" dur="500"/>
                                            <p:tgtEl>
                                              <p:spTgt spid="9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4500"/>
                                </p:stCondLst>
                                <p:childTnLst>
                                  <p:par>
                                    <p:cTn id="40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500"/>
                                            <p:tgtEl>
                                              <p:spTgt spid="1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3" fill="hold">
                                <p:stCondLst>
                                  <p:cond delay="5000"/>
                                </p:stCondLst>
                                <p:childTnLst>
                                  <p:par>
                                    <p:cTn id="44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6" dur="500"/>
                                            <p:tgtEl>
                                              <p:spTgt spid="9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7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48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0" dur="500"/>
                                            <p:tgtEl>
                                              <p:spTgt spid="1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1" fill="hold">
                                <p:stCondLst>
                                  <p:cond delay="6000"/>
                                </p:stCondLst>
                                <p:childTnLst>
                                  <p:par>
                                    <p:cTn id="52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4" dur="500"/>
                                            <p:tgtEl>
                                              <p:spTgt spid="10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6" grpId="0"/>
          <p:bldP spid="227" grpId="0"/>
          <p:bldP spid="88" grpId="0" animBg="1"/>
        </p:bldLst>
      </p:timing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/>
          <p:cNvSpPr txBox="1"/>
          <p:nvPr/>
        </p:nvSpPr>
        <p:spPr>
          <a:xfrm>
            <a:off x="1319025" y="439873"/>
            <a:ext cx="2687949" cy="41529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endParaRPr lang="zh-CN" altLang="en-US" sz="2700" b="1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27" name="Picture 3" descr="C:\Users\Administrator\Desktop\微立体创业计划\005.png"/>
          <p:cNvPicPr>
            <a:picLocks noChangeAspect="1" noChangeArrowheads="1"/>
          </p:cNvPicPr>
          <p:nvPr/>
        </p:nvPicPr>
        <p:blipFill>
          <a:blip r:embed="rId1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-24000"/>
                    </a14:imgEffect>
                    <a14:imgEffect>
                      <a14:colorTemperature colorTemp="112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883" y="333450"/>
            <a:ext cx="609601" cy="609601"/>
          </a:xfrm>
          <a:prstGeom prst="rect">
            <a:avLst/>
          </a:prstGeom>
          <a:noFill/>
          <a:effectLst>
            <a:outerShdw blurRad="127000" dist="63500" dir="3000000" sx="104000" sy="104000" algn="tl" rotWithShape="0">
              <a:prstClr val="black">
                <a:alpha val="34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" descr="C:\Users\Administrator\Desktop\微立体创业计划\00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282" y="342822"/>
            <a:ext cx="609601" cy="609601"/>
          </a:xfrm>
          <a:prstGeom prst="rect">
            <a:avLst/>
          </a:prstGeom>
          <a:noFill/>
          <a:effectLst>
            <a:outerShdw blurRad="127000" dist="63500" dir="3000000" sx="104000" sy="104000" algn="tl" rotWithShape="0">
              <a:prstClr val="black">
                <a:alpha val="34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152400" y="4533900"/>
            <a:ext cx="12204700" cy="81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bevel/>
              </a14:hiddenLine>
            </a:ext>
          </a:extLst>
        </p:spPr>
        <p:txBody>
          <a:bodyPr anchor="ctr"/>
          <a:lstStyle/>
          <a:p>
            <a:pPr algn="ctr"/>
            <a:endParaRPr lang="zh-CN" altLang="zh-CN" sz="320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7" name="Rectangle 11"/>
          <p:cNvSpPr>
            <a:spLocks noChangeArrowheads="1"/>
          </p:cNvSpPr>
          <p:nvPr/>
        </p:nvSpPr>
        <p:spPr bwMode="auto">
          <a:xfrm>
            <a:off x="75565" y="3573780"/>
            <a:ext cx="12038965" cy="62484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5400000" scaled="0"/>
          </a:gradFill>
          <a:ln w="28575">
            <a:gradFill>
              <a:gsLst>
                <a:gs pos="100000">
                  <a:schemeClr val="bg1"/>
                </a:gs>
                <a:gs pos="0">
                  <a:schemeClr val="bg1">
                    <a:lumMod val="85000"/>
                  </a:schemeClr>
                </a:gs>
              </a:gsLst>
              <a:lin ang="5400000" scaled="0"/>
            </a:gradFill>
          </a:ln>
          <a:effectLst>
            <a:outerShdw blurRad="190500" dist="139700" dir="6180000" algn="ctr" rotWithShape="0">
              <a:srgbClr val="000000">
                <a:alpha val="43137"/>
              </a:srgbClr>
            </a:outerShdw>
          </a:effectLst>
        </p:spPr>
        <p:txBody>
          <a:bodyPr anchor="ctr"/>
          <a:lstStyle/>
          <a:p>
            <a:pPr algn="ctr"/>
            <a:r>
              <a:rPr lang="zh-CN" altLang="zh-CN" sz="3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+mn-lt"/>
              </a:rPr>
              <a:t>Complete production line, strict control of product quality</a:t>
            </a:r>
            <a:endParaRPr lang="zh-CN" altLang="zh-CN" sz="3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+mn-ea"/>
              <a:cs typeface="Arial" panose="020B0604020202020204" pitchFamily="34" charset="0"/>
              <a:sym typeface="+mn-lt"/>
            </a:endParaRPr>
          </a:p>
        </p:txBody>
      </p:sp>
      <p:grpSp>
        <p:nvGrpSpPr>
          <p:cNvPr id="8" name="组合 3"/>
          <p:cNvGrpSpPr/>
          <p:nvPr/>
        </p:nvGrpSpPr>
        <p:grpSpPr bwMode="auto">
          <a:xfrm>
            <a:off x="4418330" y="1125220"/>
            <a:ext cx="3536950" cy="2133600"/>
            <a:chOff x="0" y="0"/>
            <a:chExt cx="3536515" cy="2133600"/>
          </a:xfrm>
        </p:grpSpPr>
        <p:pic>
          <p:nvPicPr>
            <p:cNvPr id="9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3536515" cy="2133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Rectangle 18"/>
            <p:cNvSpPr>
              <a:spLocks noChangeArrowheads="1"/>
            </p:cNvSpPr>
            <p:nvPr/>
          </p:nvSpPr>
          <p:spPr bwMode="auto">
            <a:xfrm>
              <a:off x="519366" y="288290"/>
              <a:ext cx="2450799" cy="1541780"/>
            </a:xfrm>
            <a:prstGeom prst="rect">
              <a:avLst/>
            </a:prstGeom>
            <a:blipFill dpi="0" rotWithShape="1">
              <a:blip r:embed="rId5"/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 sz="3200"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grpSp>
        <p:nvGrpSpPr>
          <p:cNvPr id="11" name="组合 2"/>
          <p:cNvGrpSpPr/>
          <p:nvPr/>
        </p:nvGrpSpPr>
        <p:grpSpPr bwMode="auto">
          <a:xfrm>
            <a:off x="952500" y="1125220"/>
            <a:ext cx="3536950" cy="2133600"/>
            <a:chOff x="0" y="0"/>
            <a:chExt cx="3536515" cy="2133600"/>
          </a:xfrm>
        </p:grpSpPr>
        <p:pic>
          <p:nvPicPr>
            <p:cNvPr id="12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3536515" cy="2133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" name="Rectangle 19"/>
            <p:cNvSpPr>
              <a:spLocks noChangeArrowheads="1"/>
            </p:cNvSpPr>
            <p:nvPr/>
          </p:nvSpPr>
          <p:spPr bwMode="auto">
            <a:xfrm>
              <a:off x="524581" y="255892"/>
              <a:ext cx="2450592" cy="1530000"/>
            </a:xfrm>
            <a:prstGeom prst="rect">
              <a:avLst/>
            </a:prstGeom>
            <a:blipFill dpi="0" rotWithShape="1">
              <a:blip r:embed="rId6"/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 sz="3200"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grpSp>
        <p:nvGrpSpPr>
          <p:cNvPr id="14" name="组合 13"/>
          <p:cNvGrpSpPr/>
          <p:nvPr/>
        </p:nvGrpSpPr>
        <p:grpSpPr bwMode="auto">
          <a:xfrm>
            <a:off x="7883525" y="1125220"/>
            <a:ext cx="3535363" cy="2133600"/>
            <a:chOff x="0" y="0"/>
            <a:chExt cx="3536515" cy="2133600"/>
          </a:xfrm>
        </p:grpSpPr>
        <p:pic>
          <p:nvPicPr>
            <p:cNvPr id="15" name="Picture 5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3536515" cy="2133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Rectangle 20"/>
            <p:cNvSpPr>
              <a:spLocks noChangeArrowheads="1"/>
            </p:cNvSpPr>
            <p:nvPr/>
          </p:nvSpPr>
          <p:spPr bwMode="auto">
            <a:xfrm>
              <a:off x="515715" y="255890"/>
              <a:ext cx="2450592" cy="1530000"/>
            </a:xfrm>
            <a:prstGeom prst="rect">
              <a:avLst/>
            </a:prstGeom>
            <a:blipFill dpi="0" rotWithShape="1">
              <a:blip r:embed="rId7"/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 sz="3200"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2341029" y="8044788"/>
            <a:ext cx="856239" cy="358871"/>
          </a:xfrm>
          <a:prstGeom prst="rect">
            <a:avLst/>
          </a:prstGeom>
          <a:noFill/>
        </p:spPr>
        <p:txBody>
          <a:bodyPr wrap="none" lIns="81079" tIns="40540" rIns="81079" bIns="40540" rtlCol="0">
            <a:spAutoFit/>
          </a:bodyPr>
          <a:lstStyle/>
          <a:p>
            <a:r>
              <a:rPr lang="zh-CN" altLang="en-US" dirty="0">
                <a:latin typeface="+mn-lt"/>
                <a:ea typeface="+mn-ea"/>
                <a:cs typeface="+mn-ea"/>
                <a:sym typeface="+mn-lt"/>
              </a:rPr>
              <a:t>延迟符</a:t>
            </a:r>
            <a:endParaRPr lang="zh-CN" altLang="en-US" dirty="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244600" y="487045"/>
            <a:ext cx="3081655" cy="41846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p>
            <a:pPr algn="l"/>
            <a:r>
              <a:rPr lang="en-US" altLang="zh-CN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+mn-lt"/>
              </a:rPr>
              <a:t>Production Process</a:t>
            </a:r>
            <a:endParaRPr lang="en-US" altLang="zh-CN" sz="2400" b="1" dirty="0" smtClean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  <a:sym typeface="+mn-lt"/>
            </a:endParaRPr>
          </a:p>
        </p:txBody>
      </p:sp>
      <p:grpSp>
        <p:nvGrpSpPr>
          <p:cNvPr id="4" name="组合 2"/>
          <p:cNvGrpSpPr/>
          <p:nvPr/>
        </p:nvGrpSpPr>
        <p:grpSpPr bwMode="auto">
          <a:xfrm>
            <a:off x="962025" y="4398010"/>
            <a:ext cx="3536950" cy="2133600"/>
            <a:chOff x="0" y="0"/>
            <a:chExt cx="3536515" cy="2133600"/>
          </a:xfrm>
        </p:grpSpPr>
        <p:pic>
          <p:nvPicPr>
            <p:cNvPr id="5" name="Picture 3"/>
            <p:cNvPicPr>
              <a:picLocks noChangeAspect="1" noChangeArrowheads="1"/>
            </p:cNvPicPr>
            <p:nvPr>
              <p:custDataLst>
                <p:tags r:id="rId8"/>
              </p:custDataLst>
            </p:nvPr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3536515" cy="2133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" name="Rectangle 19"/>
            <p:cNvSpPr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524581" y="255892"/>
              <a:ext cx="2450592" cy="1530000"/>
            </a:xfrm>
            <a:prstGeom prst="rect">
              <a:avLst/>
            </a:prstGeom>
            <a:blipFill dpi="0" rotWithShape="1">
              <a:blip r:embed="rId10"/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 anchor="ctr"/>
            <a:p>
              <a:pPr algn="ctr"/>
              <a:endParaRPr lang="zh-CN" altLang="zh-CN" sz="3200"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grpSp>
        <p:nvGrpSpPr>
          <p:cNvPr id="25" name="组合 2"/>
          <p:cNvGrpSpPr/>
          <p:nvPr/>
        </p:nvGrpSpPr>
        <p:grpSpPr bwMode="auto">
          <a:xfrm>
            <a:off x="4436745" y="4398010"/>
            <a:ext cx="3536950" cy="2133600"/>
            <a:chOff x="0" y="0"/>
            <a:chExt cx="3536515" cy="2133600"/>
          </a:xfrm>
        </p:grpSpPr>
        <p:pic>
          <p:nvPicPr>
            <p:cNvPr id="29" name="Picture 3"/>
            <p:cNvPicPr>
              <a:picLocks noChangeAspect="1" noChangeArrowheads="1"/>
            </p:cNvPicPr>
            <p:nvPr>
              <p:custDataLst>
                <p:tags r:id="rId11"/>
              </p:custDataLst>
            </p:nvPr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3536515" cy="2133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" name="Rectangle 19"/>
            <p:cNvSpPr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524581" y="255892"/>
              <a:ext cx="2450592" cy="1530000"/>
            </a:xfrm>
            <a:prstGeom prst="rect">
              <a:avLst/>
            </a:prstGeom>
            <a:blipFill dpi="0" rotWithShape="1">
              <a:blip r:embed="rId13"/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 sz="3200"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grpSp>
        <p:nvGrpSpPr>
          <p:cNvPr id="31" name="组合 2"/>
          <p:cNvGrpSpPr/>
          <p:nvPr/>
        </p:nvGrpSpPr>
        <p:grpSpPr bwMode="auto">
          <a:xfrm>
            <a:off x="7911465" y="4398010"/>
            <a:ext cx="3536950" cy="2133600"/>
            <a:chOff x="0" y="0"/>
            <a:chExt cx="3536515" cy="2133600"/>
          </a:xfrm>
        </p:grpSpPr>
        <p:pic>
          <p:nvPicPr>
            <p:cNvPr id="32" name="Picture 3"/>
            <p:cNvPicPr>
              <a:picLocks noChangeAspect="1" noChangeArrowheads="1"/>
            </p:cNvPicPr>
            <p:nvPr>
              <p:custDataLst>
                <p:tags r:id="rId14"/>
              </p:custDataLst>
            </p:nvPr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3536515" cy="2133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3" name="Rectangle 19"/>
            <p:cNvSpPr>
              <a:spLocks noChangeArrowheads="1"/>
            </p:cNvSpPr>
            <p:nvPr>
              <p:custDataLst>
                <p:tags r:id="rId15"/>
              </p:custDataLst>
            </p:nvPr>
          </p:nvSpPr>
          <p:spPr bwMode="auto">
            <a:xfrm>
              <a:off x="524581" y="255892"/>
              <a:ext cx="2450592" cy="1530000"/>
            </a:xfrm>
            <a:prstGeom prst="rect">
              <a:avLst/>
            </a:prstGeom>
            <a:blipFill dpi="0" rotWithShape="1">
              <a:blip r:embed="rId16"/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 sz="3200"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pic>
        <p:nvPicPr>
          <p:cNvPr id="2" name="图片 1" descr="BA LOGO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271760" y="189230"/>
            <a:ext cx="1343025" cy="6381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 advClick="0" advTm="3000">
        <p14:vortex dir="r"/>
      </p:transition>
    </mc:Choice>
    <mc:Fallback>
      <p:transition spd="slow" advClick="0" advTm="3000">
        <p:fade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2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2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2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2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4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6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8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0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2" presetID="1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4" dur="500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>
                                          <p:cBhvr>
                                            <p:cTn id="25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27" presetID="1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9" dur="500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+#ppt_w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Effect>
                                          <p:cBhvr>
                                            <p:cTn id="30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1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3" dur="500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#ppt_w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Effect>
                                          <p:cBhvr>
                                            <p:cTn id="34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36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6" grpId="0"/>
          <p:bldP spid="7" grpId="0" bldLvl="0" animBg="1"/>
          <p:bldP spid="24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2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2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2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2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4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6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8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0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2" presetID="1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4" dur="500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>
                                          <p:cBhvr>
                                            <p:cTn id="25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27" presetID="1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9" dur="500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+#ppt_w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Effect>
                                          <p:cBhvr>
                                            <p:cTn id="30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1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3" dur="500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#ppt_w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Effect>
                                          <p:cBhvr>
                                            <p:cTn id="34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36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6" grpId="0"/>
          <p:bldP spid="7" grpId="0" bldLvl="0" animBg="1"/>
          <p:bldP spid="24" grpId="0"/>
        </p:bld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/>
          <p:cNvSpPr txBox="1"/>
          <p:nvPr/>
        </p:nvSpPr>
        <p:spPr>
          <a:xfrm>
            <a:off x="1318895" y="440055"/>
            <a:ext cx="4434840" cy="4305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+mn-lt"/>
              </a:rPr>
              <a:t>Production Process</a:t>
            </a:r>
            <a:endParaRPr lang="zh-CN" altLang="en-US" sz="2800" b="1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27" name="Picture 3" descr="C:\Users\Administrator\Desktop\微立体创业计划\005.png"/>
          <p:cNvPicPr>
            <a:picLocks noChangeAspect="1" noChangeArrowheads="1"/>
          </p:cNvPicPr>
          <p:nvPr/>
        </p:nvPicPr>
        <p:blipFill>
          <a:blip r:embed="rId1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-24000"/>
                    </a14:imgEffect>
                    <a14:imgEffect>
                      <a14:colorTemperature colorTemp="112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883" y="333450"/>
            <a:ext cx="609601" cy="609601"/>
          </a:xfrm>
          <a:prstGeom prst="rect">
            <a:avLst/>
          </a:prstGeom>
          <a:noFill/>
          <a:effectLst>
            <a:outerShdw blurRad="127000" dist="63500" dir="3000000" sx="104000" sy="104000" algn="tl" rotWithShape="0">
              <a:prstClr val="black">
                <a:alpha val="34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" descr="C:\Users\Administrator\Desktop\微立体创业计划\00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282" y="342822"/>
            <a:ext cx="609601" cy="609601"/>
          </a:xfrm>
          <a:prstGeom prst="rect">
            <a:avLst/>
          </a:prstGeom>
          <a:noFill/>
          <a:effectLst>
            <a:outerShdw blurRad="127000" dist="63500" dir="3000000" sx="104000" sy="104000" algn="tl" rotWithShape="0">
              <a:prstClr val="black">
                <a:alpha val="34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152400" y="4533900"/>
            <a:ext cx="12204700" cy="81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bevel/>
              </a14:hiddenLine>
            </a:ext>
          </a:extLst>
        </p:spPr>
        <p:txBody>
          <a:bodyPr anchor="ctr"/>
          <a:lstStyle/>
          <a:p>
            <a:pPr algn="ctr"/>
            <a:endParaRPr lang="zh-CN" altLang="zh-CN" sz="320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7" name="Rectangle 11"/>
          <p:cNvSpPr>
            <a:spLocks noChangeArrowheads="1"/>
          </p:cNvSpPr>
          <p:nvPr/>
        </p:nvSpPr>
        <p:spPr bwMode="auto">
          <a:xfrm>
            <a:off x="140970" y="4533900"/>
            <a:ext cx="11871960" cy="164846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5400000" scaled="0"/>
          </a:gradFill>
          <a:ln w="28575">
            <a:gradFill>
              <a:gsLst>
                <a:gs pos="100000">
                  <a:schemeClr val="bg1"/>
                </a:gs>
                <a:gs pos="0">
                  <a:schemeClr val="bg1">
                    <a:lumMod val="85000"/>
                  </a:schemeClr>
                </a:gs>
              </a:gsLst>
              <a:lin ang="5400000" scaled="0"/>
            </a:gradFill>
          </a:ln>
          <a:effectLst>
            <a:outerShdw blurRad="190500" dist="139700" dir="6180000" algn="ctr" rotWithShape="0">
              <a:srgbClr val="000000">
                <a:alpha val="43137"/>
              </a:srgbClr>
            </a:outerShdw>
          </a:effectLst>
        </p:spPr>
        <p:txBody>
          <a:bodyPr anchor="ctr"/>
          <a:lstStyle/>
          <a:p>
            <a:pPr algn="ctr"/>
            <a:r>
              <a:rPr lang="zh-CN" altLang="zh-CN" sz="2800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+mn-lt"/>
              </a:rPr>
              <a:t>The products will be inspected three times before packaging to screen out defective products and ensure that every product shipped is excellent.</a:t>
            </a:r>
            <a:endParaRPr lang="zh-CN" altLang="zh-CN" sz="2800" i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+mn-ea"/>
              <a:cs typeface="Arial" panose="020B0604020202020204" pitchFamily="34" charset="0"/>
              <a:sym typeface="+mn-lt"/>
            </a:endParaRPr>
          </a:p>
        </p:txBody>
      </p:sp>
      <p:grpSp>
        <p:nvGrpSpPr>
          <p:cNvPr id="8" name="组合 3"/>
          <p:cNvGrpSpPr/>
          <p:nvPr/>
        </p:nvGrpSpPr>
        <p:grpSpPr bwMode="auto">
          <a:xfrm>
            <a:off x="4515484" y="2213610"/>
            <a:ext cx="3536950" cy="2133600"/>
            <a:chOff x="0" y="0"/>
            <a:chExt cx="3536515" cy="2133600"/>
          </a:xfrm>
        </p:grpSpPr>
        <p:pic>
          <p:nvPicPr>
            <p:cNvPr id="9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3536515" cy="2133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Rectangle 18"/>
            <p:cNvSpPr>
              <a:spLocks noChangeArrowheads="1"/>
            </p:cNvSpPr>
            <p:nvPr/>
          </p:nvSpPr>
          <p:spPr bwMode="auto">
            <a:xfrm>
              <a:off x="519687" y="255892"/>
              <a:ext cx="2450592" cy="1530000"/>
            </a:xfrm>
            <a:prstGeom prst="rect">
              <a:avLst/>
            </a:prstGeom>
            <a:blipFill dpi="0" rotWithShape="1">
              <a:blip r:embed="rId5"/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 sz="3200"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grpSp>
        <p:nvGrpSpPr>
          <p:cNvPr id="11" name="组合 2"/>
          <p:cNvGrpSpPr/>
          <p:nvPr/>
        </p:nvGrpSpPr>
        <p:grpSpPr bwMode="auto">
          <a:xfrm>
            <a:off x="915670" y="2298700"/>
            <a:ext cx="3536950" cy="2133600"/>
            <a:chOff x="0" y="0"/>
            <a:chExt cx="3536515" cy="2133600"/>
          </a:xfrm>
        </p:grpSpPr>
        <p:pic>
          <p:nvPicPr>
            <p:cNvPr id="12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3536515" cy="2133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" name="Rectangle 19"/>
            <p:cNvSpPr>
              <a:spLocks noChangeArrowheads="1"/>
            </p:cNvSpPr>
            <p:nvPr/>
          </p:nvSpPr>
          <p:spPr bwMode="auto">
            <a:xfrm>
              <a:off x="524581" y="255892"/>
              <a:ext cx="2450592" cy="1530000"/>
            </a:xfrm>
            <a:prstGeom prst="rect">
              <a:avLst/>
            </a:prstGeom>
            <a:blipFill dpi="0" rotWithShape="1">
              <a:blip r:embed="rId6"/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 sz="3200"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grpSp>
        <p:nvGrpSpPr>
          <p:cNvPr id="14" name="组合 13"/>
          <p:cNvGrpSpPr/>
          <p:nvPr/>
        </p:nvGrpSpPr>
        <p:grpSpPr bwMode="auto">
          <a:xfrm>
            <a:off x="8044180" y="2206625"/>
            <a:ext cx="3535363" cy="2133600"/>
            <a:chOff x="0" y="0"/>
            <a:chExt cx="3536515" cy="2133600"/>
          </a:xfrm>
        </p:grpSpPr>
        <p:pic>
          <p:nvPicPr>
            <p:cNvPr id="15" name="Picture 5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3536515" cy="2133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Rectangle 20"/>
            <p:cNvSpPr>
              <a:spLocks noChangeArrowheads="1"/>
            </p:cNvSpPr>
            <p:nvPr/>
          </p:nvSpPr>
          <p:spPr bwMode="auto">
            <a:xfrm>
              <a:off x="515715" y="255890"/>
              <a:ext cx="2450592" cy="1530000"/>
            </a:xfrm>
            <a:prstGeom prst="rect">
              <a:avLst/>
            </a:prstGeom>
            <a:blipFill dpi="0" rotWithShape="1">
              <a:blip r:embed="rId7"/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 sz="3200"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2341029" y="8044788"/>
            <a:ext cx="856239" cy="358871"/>
          </a:xfrm>
          <a:prstGeom prst="rect">
            <a:avLst/>
          </a:prstGeom>
          <a:noFill/>
        </p:spPr>
        <p:txBody>
          <a:bodyPr wrap="none" lIns="81079" tIns="40540" rIns="81079" bIns="40540" rtlCol="0">
            <a:spAutoFit/>
          </a:bodyPr>
          <a:lstStyle/>
          <a:p>
            <a:r>
              <a:rPr lang="zh-CN" altLang="en-US" dirty="0">
                <a:latin typeface="+mn-lt"/>
                <a:ea typeface="+mn-ea"/>
                <a:cs typeface="+mn-ea"/>
                <a:sym typeface="+mn-lt"/>
              </a:rPr>
              <a:t>延迟符</a:t>
            </a:r>
            <a:endParaRPr lang="zh-CN" altLang="en-US" dirty="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2" name="菱形 1"/>
          <p:cNvSpPr/>
          <p:nvPr/>
        </p:nvSpPr>
        <p:spPr>
          <a:xfrm>
            <a:off x="2226151" y="1282700"/>
            <a:ext cx="914400" cy="914400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2800" b="1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altLang="zh-CN" sz="28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菱形 2"/>
          <p:cNvSpPr/>
          <p:nvPr>
            <p:custDataLst>
              <p:tags r:id="rId8"/>
            </p:custDataLst>
          </p:nvPr>
        </p:nvSpPr>
        <p:spPr>
          <a:xfrm>
            <a:off x="5825966" y="1197610"/>
            <a:ext cx="914400" cy="914400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2800" b="1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altLang="zh-CN" sz="28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菱形 3"/>
          <p:cNvSpPr/>
          <p:nvPr>
            <p:custDataLst>
              <p:tags r:id="rId9"/>
            </p:custDataLst>
          </p:nvPr>
        </p:nvSpPr>
        <p:spPr>
          <a:xfrm>
            <a:off x="9354662" y="1190625"/>
            <a:ext cx="914400" cy="914400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2800" b="1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altLang="zh-CN" sz="28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图片 4" descr="BA LOGO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271760" y="189230"/>
            <a:ext cx="1343025" cy="6381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 advClick="0" advTm="3000">
        <p14:vortex dir="r"/>
      </p:transition>
    </mc:Choice>
    <mc:Fallback>
      <p:transition spd="slow" advClick="0" advTm="3000">
        <p:fade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2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2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2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2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4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6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8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0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2" presetID="1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4" dur="500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>
                                          <p:cBhvr>
                                            <p:cTn id="25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27" presetID="1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9" dur="500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+#ppt_w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Effect>
                                          <p:cBhvr>
                                            <p:cTn id="30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1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3" dur="500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#ppt_w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Effect>
                                          <p:cBhvr>
                                            <p:cTn id="34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36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6" grpId="0"/>
          <p:bldP spid="7" grpId="0" bldLvl="0" animBg="1"/>
          <p:bldP spid="24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2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2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2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2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4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6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8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0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2" presetID="1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4" dur="500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#ppt_h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Effect>
                                          <p:cBhvr>
                                            <p:cTn id="25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27" presetID="1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9" dur="500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+#ppt_w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Effect>
                                          <p:cBhvr>
                                            <p:cTn id="30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1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3" dur="500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#ppt_w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Effect>
                                          <p:cBhvr>
                                            <p:cTn id="34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36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6" grpId="0"/>
          <p:bldP spid="7" grpId="0" bldLvl="0" animBg="1"/>
          <p:bldP spid="24" grpId="0"/>
        </p:bldLst>
      </p:timing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/>
          <p:cNvSpPr txBox="1"/>
          <p:nvPr/>
        </p:nvSpPr>
        <p:spPr>
          <a:xfrm>
            <a:off x="1318895" y="440055"/>
            <a:ext cx="6608445" cy="4305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+mn-lt"/>
              </a:rPr>
              <a:t>Why Choose Us - Certification</a:t>
            </a:r>
            <a:endParaRPr lang="en-US" altLang="zh-CN" sz="28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  <a:sym typeface="+mn-lt"/>
            </a:endParaRPr>
          </a:p>
        </p:txBody>
      </p:sp>
      <p:pic>
        <p:nvPicPr>
          <p:cNvPr id="27" name="Picture 3" descr="C:\Users\Administrator\Desktop\微立体创业计划\005.png"/>
          <p:cNvPicPr>
            <a:picLocks noChangeAspect="1" noChangeArrowheads="1"/>
          </p:cNvPicPr>
          <p:nvPr/>
        </p:nvPicPr>
        <p:blipFill>
          <a:blip r:embed="rId1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-24000"/>
                    </a14:imgEffect>
                    <a14:imgEffect>
                      <a14:colorTemperature colorTemp="112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883" y="333450"/>
            <a:ext cx="609601" cy="609601"/>
          </a:xfrm>
          <a:prstGeom prst="rect">
            <a:avLst/>
          </a:prstGeom>
          <a:noFill/>
          <a:effectLst>
            <a:outerShdw blurRad="127000" dist="63500" dir="3000000" sx="104000" sy="104000" algn="tl" rotWithShape="0">
              <a:prstClr val="black">
                <a:alpha val="34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" descr="C:\Users\Administrator\Desktop\微立体创业计划\00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282" y="342822"/>
            <a:ext cx="609601" cy="609601"/>
          </a:xfrm>
          <a:prstGeom prst="rect">
            <a:avLst/>
          </a:prstGeom>
          <a:noFill/>
          <a:effectLst>
            <a:outerShdw blurRad="127000" dist="63500" dir="3000000" sx="104000" sy="104000" algn="tl" rotWithShape="0">
              <a:prstClr val="black">
                <a:alpha val="34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2188629" y="7892388"/>
            <a:ext cx="856239" cy="358871"/>
          </a:xfrm>
          <a:prstGeom prst="rect">
            <a:avLst/>
          </a:prstGeom>
          <a:noFill/>
        </p:spPr>
        <p:txBody>
          <a:bodyPr wrap="none" lIns="81079" tIns="40540" rIns="81079" bIns="40540" rtlCol="0">
            <a:spAutoFit/>
          </a:bodyPr>
          <a:lstStyle/>
          <a:p>
            <a:r>
              <a:rPr lang="zh-CN" altLang="en-US" dirty="0">
                <a:latin typeface="+mn-lt"/>
                <a:ea typeface="+mn-ea"/>
                <a:cs typeface="+mn-ea"/>
                <a:sym typeface="+mn-lt"/>
              </a:rPr>
              <a:t>延迟符</a:t>
            </a:r>
            <a:endParaRPr lang="zh-CN" altLang="en-US" dirty="0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11" name="Picture 4" descr="D:\360安全云盘同步版\AAA-官网建站\4. 图片素材库\4. 企业形象相关资料\证书展示\加框证书\BSCI Audit Report - Global Art Gifts.jpgBSCI Audit Report - Global Art Gift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8200" y="3213735"/>
            <a:ext cx="1912620" cy="27070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Rectangle 9"/>
          <p:cNvSpPr>
            <a:spLocks noChangeArrowheads="1"/>
          </p:cNvSpPr>
          <p:nvPr/>
        </p:nvSpPr>
        <p:spPr bwMode="auto">
          <a:xfrm>
            <a:off x="871220" y="1485900"/>
            <a:ext cx="10873105" cy="11804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7474" tIns="33737" rIns="67474" bIns="33737">
            <a:noAutofit/>
          </a:bodyPr>
          <a:lstStyle/>
          <a:p>
            <a:pPr defTabSz="1089025">
              <a:lnSpc>
                <a:spcPct val="150000"/>
              </a:lnSpc>
            </a:pPr>
            <a:r>
              <a:rPr lang="zh-CN" altLang="en-US" sz="1800" dirty="0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+mn-lt"/>
              </a:rPr>
              <a:t>In recent years, the company has made breakthrough progress in market access and qualification certification.  The certificates recently obtained by our company include: </a:t>
            </a:r>
            <a:endParaRPr lang="zh-CN" altLang="en-US" sz="1800" dirty="0">
              <a:latin typeface="Arial" panose="020B0604020202020204" pitchFamily="34" charset="0"/>
              <a:ea typeface="+mn-ea"/>
              <a:cs typeface="Arial" panose="020B0604020202020204" pitchFamily="34" charset="0"/>
              <a:sym typeface="+mn-lt"/>
            </a:endParaRPr>
          </a:p>
        </p:txBody>
      </p:sp>
      <p:pic>
        <p:nvPicPr>
          <p:cNvPr id="6" name="Picture 4" descr="D:\360安全云盘同步版\AAA-官网建站\4. 图片素材库\4. 企业形象相关资料\证书展示\加框证书\Disney Audit Report - Global Art Gifts.jpgDisney Audit Report - Global Art Gifts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3070860" y="3214370"/>
            <a:ext cx="1912620" cy="2705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 descr="D:\360安全云盘同步版\AAA-官网建站\4. 图片素材库\4. 企业形象相关资料\证书展示\加框证书\Sedex Audit Report - Global Art Gifts.jpgSedex Audit Report - Global Art Gifts"/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5195570" y="3214688"/>
            <a:ext cx="1912620" cy="270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4" descr="D:\360安全云盘同步版\AAA-官网建站\4. 图片素材库\4. 企业形象相关资料\证书展示\加框证书\SGS Audit Report - Global Art Gifts.jpgSGS Audit Report - Global Art Gifts"/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>
          <a:blip r:embed="rId10"/>
          <a:srcRect/>
          <a:stretch>
            <a:fillRect/>
          </a:stretch>
        </p:blipFill>
        <p:spPr bwMode="auto">
          <a:xfrm>
            <a:off x="7391400" y="3214370"/>
            <a:ext cx="1912620" cy="2705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4" descr="D:\360安全云盘同步版\AAA-官网建站\4. 图片素材库\4. 企业形象相关资料\证书展示\加框证书\TUV Audit Report - Global Art Gifts.jpgTUV Audit Report - Global Art Gifts"/>
          <p:cNvPicPr>
            <a:picLocks noChangeAspect="1" noChangeArrowheads="1"/>
          </p:cNvPicPr>
          <p:nvPr>
            <p:custDataLst>
              <p:tags r:id="rId11"/>
            </p:custDataLst>
          </p:nvPr>
        </p:nvPicPr>
        <p:blipFill>
          <a:blip r:embed="rId12"/>
          <a:srcRect/>
          <a:stretch>
            <a:fillRect/>
          </a:stretch>
        </p:blipFill>
        <p:spPr bwMode="auto">
          <a:xfrm>
            <a:off x="9551670" y="3214370"/>
            <a:ext cx="1912620" cy="2705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图片 4" descr="BA LOGO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271760" y="189230"/>
            <a:ext cx="1343025" cy="6381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 advClick="0" advTm="3000">
        <p14:vortex dir="r"/>
      </p:transition>
    </mc:Choice>
    <mc:Fallback>
      <p:transition spd="slow" advClick="0" advTm="3000">
        <p:fade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2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2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2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2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4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6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8" presetID="3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800" decel="1000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1" dur="800" decel="100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-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800" decel="100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+0.4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-0.05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800" decel="100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0.4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+0.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200" accel="1000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0.0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200" accel="1000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0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27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0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31" presetID="1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lide(fromBottom)">
                                          <p:cBhvr>
                                            <p:cTn id="33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6" grpId="0"/>
          <p:bldP spid="10" grpId="0"/>
          <p:bldP spid="20" grpId="0" bldLvl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2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2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2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2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4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6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8" presetID="3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800" decel="1000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1" dur="800" decel="100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-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800" decel="100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+0.4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-0.05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800" decel="100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0.4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+0.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200" accel="1000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0.0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200" accel="1000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0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27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0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31" presetID="1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lide(fromBottom)">
                                          <p:cBhvr>
                                            <p:cTn id="33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6" grpId="0"/>
          <p:bldP spid="10" grpId="0"/>
          <p:bldP spid="20" grpId="0" bldLvl="0" animBg="1"/>
        </p:bldLst>
      </p:timing>
    </mc:Fallback>
  </mc:AlternateContent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BEAUTIFY_FLAG" val=""/>
</p:tagLst>
</file>

<file path=ppt/tags/tag17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BEAUTIFY_FLAG" val=""/>
</p:tagLst>
</file>

<file path=ppt/tags/tag21.xml><?xml version="1.0" encoding="utf-8"?>
<p:tagLst xmlns:p="http://schemas.openxmlformats.org/presentationml/2006/main">
  <p:tag name="KSO_WM_BEAUTIFY_FLAG" val=""/>
</p:tagLst>
</file>

<file path=ppt/tags/tag22.xml><?xml version="1.0" encoding="utf-8"?>
<p:tagLst xmlns:p="http://schemas.openxmlformats.org/presentationml/2006/main">
  <p:tag name="KSO_WM_BEAUTIFY_FLAG" val=""/>
</p:tagLst>
</file>

<file path=ppt/tags/tag23.xml><?xml version="1.0" encoding="utf-8"?>
<p:tagLst xmlns:p="http://schemas.openxmlformats.org/presentationml/2006/main">
  <p:tag name="KSO_WM_BEAUTIFY_FLAG" val=""/>
</p:tagLst>
</file>

<file path=ppt/tags/tag24.xml><?xml version="1.0" encoding="utf-8"?>
<p:tagLst xmlns:p="http://schemas.openxmlformats.org/presentationml/2006/main">
  <p:tag name="KSO_WM_BEAUTIFY_FLAG" val=""/>
</p:tagLst>
</file>

<file path=ppt/tags/tag25.xml><?xml version="1.0" encoding="utf-8"?>
<p:tagLst xmlns:p="http://schemas.openxmlformats.org/presentationml/2006/main">
  <p:tag name="KSO_WM_BEAUTIFY_FLAG" val=""/>
</p:tagLst>
</file>

<file path=ppt/tags/tag26.xml><?xml version="1.0" encoding="utf-8"?>
<p:tagLst xmlns:p="http://schemas.openxmlformats.org/presentationml/2006/main">
  <p:tag name="KSO_WM_BEAUTIFY_FLAG" val=""/>
</p:tagLst>
</file>

<file path=ppt/tags/tag27.xml><?xml version="1.0" encoding="utf-8"?>
<p:tagLst xmlns:p="http://schemas.openxmlformats.org/presentationml/2006/main">
  <p:tag name="KSO_WM_BEAUTIFY_FLAG" val=""/>
</p:tagLst>
</file>

<file path=ppt/tags/tag28.xml><?xml version="1.0" encoding="utf-8"?>
<p:tagLst xmlns:p="http://schemas.openxmlformats.org/presentationml/2006/main">
  <p:tag name="KSO_WM_BEAUTIFY_FLAG" val=""/>
</p:tagLst>
</file>

<file path=ppt/tags/tag29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BEAUTIFY_FLAG" val=""/>
</p:tagLst>
</file>

<file path=ppt/tags/tag30.xml><?xml version="1.0" encoding="utf-8"?>
<p:tagLst xmlns:p="http://schemas.openxmlformats.org/presentationml/2006/main">
  <p:tag name="KSO_WM_BEAUTIFY_FLAG" val=""/>
</p:tagLst>
</file>

<file path=ppt/tags/tag31.xml><?xml version="1.0" encoding="utf-8"?>
<p:tagLst xmlns:p="http://schemas.openxmlformats.org/presentationml/2006/main">
  <p:tag name="KSO_WM_BEAUTIFY_FLAG" val=""/>
</p:tagLst>
</file>

<file path=ppt/tags/tag32.xml><?xml version="1.0" encoding="utf-8"?>
<p:tagLst xmlns:p="http://schemas.openxmlformats.org/presentationml/2006/main">
  <p:tag name="KSO_WM_BEAUTIFY_FLAG" val=""/>
</p:tagLst>
</file>

<file path=ppt/tags/tag33.xml><?xml version="1.0" encoding="utf-8"?>
<p:tagLst xmlns:p="http://schemas.openxmlformats.org/presentationml/2006/main">
  <p:tag name="KSO_WM_BEAUTIFY_FLAG" val=""/>
</p:tagLst>
</file>

<file path=ppt/tags/tag34.xml><?xml version="1.0" encoding="utf-8"?>
<p:tagLst xmlns:p="http://schemas.openxmlformats.org/presentationml/2006/main">
  <p:tag name="KSO_WM_BEAUTIFY_FLAG" val=""/>
</p:tagLst>
</file>

<file path=ppt/tags/tag35.xml><?xml version="1.0" encoding="utf-8"?>
<p:tagLst xmlns:p="http://schemas.openxmlformats.org/presentationml/2006/main">
  <p:tag name="KSO_WM_BEAUTIFY_FLAG" val=""/>
</p:tagLst>
</file>

<file path=ppt/tags/tag36.xml><?xml version="1.0" encoding="utf-8"?>
<p:tagLst xmlns:p="http://schemas.openxmlformats.org/presentationml/2006/main">
  <p:tag name="KSO_WM_BEAUTIFY_FLAG" val=""/>
</p:tagLst>
</file>

<file path=ppt/tags/tag37.xml><?xml version="1.0" encoding="utf-8"?>
<p:tagLst xmlns:p="http://schemas.openxmlformats.org/presentationml/2006/main">
  <p:tag name="KSO_WM_BEAUTIFY_FLAG" val=""/>
</p:tagLst>
</file>

<file path=ppt/tags/tag38.xml><?xml version="1.0" encoding="utf-8"?>
<p:tagLst xmlns:p="http://schemas.openxmlformats.org/presentationml/2006/main">
  <p:tag name="KSO_WM_BEAUTIFY_FLAG" val=""/>
</p:tagLst>
</file>

<file path=ppt/tags/tag39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40.xml><?xml version="1.0" encoding="utf-8"?>
<p:tagLst xmlns:p="http://schemas.openxmlformats.org/presentationml/2006/main">
  <p:tag name="KSO_WM_BEAUTIFY_FLAG" val=""/>
</p:tagLst>
</file>

<file path=ppt/tags/tag41.xml><?xml version="1.0" encoding="utf-8"?>
<p:tagLst xmlns:p="http://schemas.openxmlformats.org/presentationml/2006/main">
  <p:tag name="KSO_WM_BEAUTIFY_FLAG" val=""/>
</p:tagLst>
</file>

<file path=ppt/tags/tag42.xml><?xml version="1.0" encoding="utf-8"?>
<p:tagLst xmlns:p="http://schemas.openxmlformats.org/presentationml/2006/main">
  <p:tag name="KSO_WM_BEAUTIFY_FLAG" val=""/>
</p:tagLst>
</file>

<file path=ppt/tags/tag43.xml><?xml version="1.0" encoding="utf-8"?>
<p:tagLst xmlns:p="http://schemas.openxmlformats.org/presentationml/2006/main">
  <p:tag name="KSO_WM_BEAUTIFY_FLAG" val=""/>
</p:tagLst>
</file>

<file path=ppt/tags/tag44.xml><?xml version="1.0" encoding="utf-8"?>
<p:tagLst xmlns:p="http://schemas.openxmlformats.org/presentationml/2006/main">
  <p:tag name="KSO_WM_BEAUTIFY_FLAG" val=""/>
</p:tagLst>
</file>

<file path=ppt/tags/tag45.xml><?xml version="1.0" encoding="utf-8"?>
<p:tagLst xmlns:p="http://schemas.openxmlformats.org/presentationml/2006/main">
  <p:tag name="KSO_WM_BEAUTIFY_FLAG" val=""/>
</p:tagLst>
</file>

<file path=ppt/tags/tag46.xml><?xml version="1.0" encoding="utf-8"?>
<p:tagLst xmlns:p="http://schemas.openxmlformats.org/presentationml/2006/main">
  <p:tag name="KSO_WM_BEAUTIFY_FLAG" val=""/>
</p:tagLst>
</file>

<file path=ppt/tags/tag47.xml><?xml version="1.0" encoding="utf-8"?>
<p:tagLst xmlns:p="http://schemas.openxmlformats.org/presentationml/2006/main">
  <p:tag name="KSO_WM_BEAUTIFY_FLAG" val=""/>
</p:tagLst>
</file>

<file path=ppt/tags/tag48.xml><?xml version="1.0" encoding="utf-8"?>
<p:tagLst xmlns:p="http://schemas.openxmlformats.org/presentationml/2006/main">
  <p:tag name="KSO_WM_BEAUTIFY_FLAG" val=""/>
</p:tagLst>
</file>

<file path=ppt/tags/tag49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50.xml><?xml version="1.0" encoding="utf-8"?>
<p:tagLst xmlns:p="http://schemas.openxmlformats.org/presentationml/2006/main">
  <p:tag name="KSO_WM_BEAUTIFY_FLAG" val=""/>
</p:tagLst>
</file>

<file path=ppt/tags/tag51.xml><?xml version="1.0" encoding="utf-8"?>
<p:tagLst xmlns:p="http://schemas.openxmlformats.org/presentationml/2006/main">
  <p:tag name="KSO_WM_BEAUTIFY_FLAG" val=""/>
</p:tagLst>
</file>

<file path=ppt/tags/tag52.xml><?xml version="1.0" encoding="utf-8"?>
<p:tagLst xmlns:p="http://schemas.openxmlformats.org/presentationml/2006/main">
  <p:tag name="KSO_WM_BEAUTIFY_FLAG" val=""/>
</p:tagLst>
</file>

<file path=ppt/tags/tag53.xml><?xml version="1.0" encoding="utf-8"?>
<p:tagLst xmlns:p="http://schemas.openxmlformats.org/presentationml/2006/main">
  <p:tag name="KSO_WM_BEAUTIFY_FLAG" val=""/>
</p:tagLst>
</file>

<file path=ppt/tags/tag54.xml><?xml version="1.0" encoding="utf-8"?>
<p:tagLst xmlns:p="http://schemas.openxmlformats.org/presentationml/2006/main">
  <p:tag name="KSO_WM_BEAUTIFY_FLAG" val=""/>
</p:tagLst>
</file>

<file path=ppt/tags/tag55.xml><?xml version="1.0" encoding="utf-8"?>
<p:tagLst xmlns:p="http://schemas.openxmlformats.org/presentationml/2006/main">
  <p:tag name="SELECTED" val="True"/>
</p:tagLst>
</file>

<file path=ppt/tags/tag56.xml><?xml version="1.0" encoding="utf-8"?>
<p:tagLst xmlns:p="http://schemas.openxmlformats.org/presentationml/2006/main">
  <p:tag name="ISPRING_RESOURCE_PATHS_HASH_2" val="9bf32b21c57e606988ab10ec694d2e32676a8b"/>
  <p:tag name="KSO_WM_DOC_GUID" val="{dd04b1aa-a6f3-4e7f-84cb-d9b79883e515}"/>
  <p:tag name="ISPRING_PRESENTATION_TITLE" val="蓝色大气微立体企业团队宣传产品介绍PPT模板"/>
  <p:tag name="KSO_WPP_MARK_KEY" val="c1d6ff83-88d3-46ca-b380-9435e67b735f"/>
  <p:tag name="COMMONDATA" val="eyJoZGlkIjoiNGFjYTU4MTg5NzE1MjZjMTViZTRmY2UxYzY4OTgxZDAifQ=="/>
</p:tagLst>
</file>

<file path=ppt/tags/tag6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自定义 2">
      <a:dk1>
        <a:sysClr val="windowText" lastClr="000000"/>
      </a:dk1>
      <a:lt1>
        <a:sysClr val="window" lastClr="FFFFFF"/>
      </a:lt1>
      <a:dk2>
        <a:srgbClr val="FFFFFF"/>
      </a:dk2>
      <a:lt2>
        <a:srgbClr val="FFFFFF"/>
      </a:lt2>
      <a:accent1>
        <a:srgbClr val="0E647C"/>
      </a:accent1>
      <a:accent2>
        <a:srgbClr val="2DB2A4"/>
      </a:accent2>
      <a:accent3>
        <a:srgbClr val="74AF47"/>
      </a:accent3>
      <a:accent4>
        <a:srgbClr val="755DA1"/>
      </a:accent4>
      <a:accent5>
        <a:srgbClr val="4BACC6"/>
      </a:accent5>
      <a:accent6>
        <a:srgbClr val="F87A08"/>
      </a:accent6>
      <a:hlink>
        <a:srgbClr val="FFFFFF"/>
      </a:hlink>
      <a:folHlink>
        <a:srgbClr val="FFFFFF"/>
      </a:folHlink>
    </a:clrScheme>
    <a:fontScheme name="cfdd334r">
      <a:majorFont>
        <a:latin typeface="字魂105号-简雅黑"/>
        <a:ea typeface="字魂105号-简雅黑"/>
        <a:cs typeface=""/>
      </a:majorFont>
      <a:minorFont>
        <a:latin typeface="字魂105号-简雅黑"/>
        <a:ea typeface="字魂105号-简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lIns="0" tIns="0" rIns="0" bIns="0" rtlCol="0">
        <a:spAutoFit/>
      </a:bodyPr>
      <a:lstStyle>
        <a:defPPr>
          <a:defRPr sz="1600" b="1" dirty="0" smtClean="0">
            <a:solidFill>
              <a:schemeClr val="accent6"/>
            </a:solidFill>
            <a:latin typeface="微软雅黑" panose="020B0503020204020204" pitchFamily="34" charset="-122"/>
            <a:ea typeface="微软雅黑" panose="020B0503020204020204" pitchFamily="34" charset="-122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1965</Words>
  <Application>WPS 演示</Application>
  <PresentationFormat>自定义</PresentationFormat>
  <Paragraphs>185</Paragraphs>
  <Slides>13</Slides>
  <Notes>35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26" baseType="lpstr">
      <vt:lpstr>Arial</vt:lpstr>
      <vt:lpstr>宋体</vt:lpstr>
      <vt:lpstr>Wingdings</vt:lpstr>
      <vt:lpstr>Calibri</vt:lpstr>
      <vt:lpstr>微软雅黑</vt:lpstr>
      <vt:lpstr>仿宋_GB2312</vt:lpstr>
      <vt:lpstr>仿宋</vt:lpstr>
      <vt:lpstr>Calisto MT</vt:lpstr>
      <vt:lpstr>Segoe Print</vt:lpstr>
      <vt:lpstr>字魂105号-简雅黑</vt:lpstr>
      <vt:lpstr>黑体</vt:lpstr>
      <vt:lpstr>Arial Unicode MS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蓝色大气微立体企业团队宣传产品介绍PPT模板</dc:title>
  <dc:creator/>
  <cp:lastModifiedBy>Ai外贸跨境电商流量获客-Axel</cp:lastModifiedBy>
  <cp:revision>17</cp:revision>
  <dcterms:created xsi:type="dcterms:W3CDTF">2017-02-24T06:13:00Z</dcterms:created>
  <dcterms:modified xsi:type="dcterms:W3CDTF">2026-08-14T08:53:10Z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2052-12.1.0.28043</vt:lpwstr>
  </property>
  <property fmtid="{D5CDD505-2E9C-101B-9397-08002B2CF9AE}" pid="3" name="ICV">
    <vt:lpwstr>6DE684F411A14A5781850B84FC819166</vt:lpwstr>
  </property>
</Properties>
</file>

<file path=docProps/ms-ppt-slide-1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10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100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101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102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103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104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105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106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107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108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109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11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110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111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112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113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114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115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116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117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118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119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12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120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121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122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123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124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125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126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127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128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129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13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130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131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132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133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134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135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136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137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138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139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14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140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141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142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143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144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145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146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147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148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149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15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150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151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152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153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154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155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156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157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158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159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16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160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161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162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163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164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165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166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167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168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169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17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170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171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172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173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174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175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176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177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178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179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18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180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181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182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183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184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185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186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187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188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189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19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190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191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192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193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194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195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196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197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198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199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2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20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200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201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202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203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204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205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206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207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208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209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21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210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211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212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213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214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215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216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22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23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24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25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26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27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28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29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3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30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31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32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33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34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35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36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37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38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39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4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40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41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42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43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44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45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46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47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48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49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5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50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51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52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53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54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55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56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57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58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59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6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60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61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62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63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64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65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66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67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68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69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7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70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71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72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73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74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75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76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77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78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79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8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80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81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82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83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84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85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86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87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88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89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9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90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91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92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93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94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95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96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97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98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

<file path=docProps/ms-ppt-slide-99.xml>���� JFIF  H H  �� C 


�� C		�� �� ��             	
�� p 	 !1	AQ"2aq�tu�����#3678BRrs����$45UVWbv�����%CDSTd��&'9Fc�����Ee����(Gf����)��             �� @    !1q3AQ24a��"RS��#5BCr��$�b�%T���   ? ښ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
j�3TA�	7�����n�R���m=8� Q c}ҨܻE�ֹ�Z՛���ۦf}�v�╵45P�S���H��
h�E�4N��]��Of��}���GUMPu@TP5@AT'@�}⚔�i���WACM%ED��M.�Y�̒x�^*��5�^����H�,=������i�s7���i��7��j7����V��ƉҮ��Ch�ݭ����;4ό��:ۏ_��a�l;J�R���iǉ�G���o=��v[���Z�r�����1e�U���u��Nx�U�^=�C��w.�E]��Ky���ؔ�,ۈ�p�/�a��d�Vڥo#I1`�^^�9��N�W0dl�\��nۉ���������+�tX��������7�>p�\]�ȷ��CL���;��3L��v��o`[�W�:�5P�w�S:�[�-dg�m8�ǉw�fZFf�my��v���s��u0��u��E�M,�yh<� ��Hd��j�kn�a�_Ž�Wf�L���p<G2��+n*��L�U:h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Q&�"u��L�s^{Q�3ǛH`�Gp�CQX��:����x>>G�;[����3�{?7��s���G\{��ָKO���[c:�V\]��σ�ѣ�c�����5q��=�߰�"�Ҽ���Gz�y���
�͈/�����!l,��P�ƀ�-G'h��N�+o�{?sn"~2�ǂ4����ufb"#HpH�N"O4�W�A���*�5-�����v�<IO!���GP��~��֊��1�ަi���ɗ�n�9��Ll����+I&+�7�����wj�,}�˳¹�CO������W��Ó<`��p��G%�U��ѡ��TD]�t���+h��|{�E�t����yv>Պ���3�͜#��b�7	�K�/�7h�yl�3�#�UĴ�����:_�0�Ā������P���PP�v(�)��BOg>K;��˨�o��J	�w�6����6��<�h��C5�\C)����gK�Q���K��X_R�!��Gn3�#iԏ;��jY{�EŚu���-ɻr"����G�Glw�8�1L����=F� �*O�A�qkt��R�����ª�7�����m��^s�����������fx�6�M4��8	�y�k�(8�p�:%�7����F��9�B=!T����i�*��_
�d���b`n�:,E=e#4��Dz��ţ�HY�m����*�ֲ�oge��]L���;�ݾc"8�Vtg���Ro�o:� ��[F>��</ӧ��e�E�u�k������� c�v�IJکh��&�R���7��권m����������?��:y�Dl�{uiy^&'�Vbc�×|��'��*'QU 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D�MP5P�G�����F��y��A�UL�5Ѡ�'N��Z�ʳ�ܫE�>%���6h����ݘb�_��_�iQ>��i�7�y ��{֩���mp��񃹙���&{�s�;Sf&9�KѳѻO�րi���d��7��-;+n�d�V���w["j��W��4�t�9�8���9�RI�uX�W_��E�tS�4��|U���:�Q��R	��D�9��>
b���K��U�,�x� �ŉ+��cw[L�:� �]o���)���=lf��̉���V�p�d�,;l���M=,R����s>�]��S]�j�s���E��Q3�z@h��*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�T{Ѭr5�qN����n�Q���]OAL�����1�yʥr��Z�!V݋��n���0f;�Wa�$6s>%�o�A��Y�#�uZ�V�b��(�R�p�O?+J��b����핏�w[�x0��:�K�xhex��֕���U���7����ҫ�n}�%r��^kd������O��WK#��q$��Y�v���\��u��o���1��Tx�%�iD� �+�<�*�e���!d�&�߱��:G���W�\�?7���
����ª�
5L���������o��y��i�j���k�)�e�q���{�:�#�:�p�y������:n��+x����ۘ��&�g���ohf�;1�?����x��e��Sa�S�?��vq>O�U���5��,�fr�iVE]�����u�V��֮�PN��\���97��o��ȝnիy���Î͊"N��ZL��_��<��<��   "�R' CI�C��S���3�7j��Yt�ϣ���cA.}<.��ӉԴ=*�6.��)��޼�U٪������DH��������y�oz��f���{�j����#��g+�.u���WQ5@�U�A5=�*�SU!�@@@@@@@@ADP5Q��SyH�]1��}ƾ���L͏P9��5޷oת!Zݛ��Kt��>�Y_L�1����4�C%.��^�ât��j6&й�ٗ�=���C�eno߸��^cla���ul�G;R���i�,e}�[n �pj�]ݡЫ�Y�/wuı��2���s��Uz�U5‡
h�y��Sgñ�K�Β�ִ���f�wG3�:�/ڵ����-c޽:[�g�,)v���u�Z�G!w�,}[_��kei�{B�V��=�r�A�gmg߽��F�ß�z�`�*yڕㆳ�#��}��6MC=CK���u��Wֲ�_�m��_����v��丵Wk0����@�F����@@@@@@@@@@@@@@@@@@@@@@@@@@@@@@@@@@A����{����u"5�!�����/��p��SV4�go�q)����V''kbbƵկN,���ΫKv�O9�鎶��	 8m������@u�#�w�Q�ޙ�������4��w8�G�G�e���0't���[ri�d���	�t0h�5�jC+&u�\�~��88Qf�D���� 8�Ac��3r�D{�'�@@@@@@@M5: jSݡ�<i 8�^$���_
aJ��Qƹ�u���X��Zp�ҷM8���o���}d,��ӥO����8��ˑ�el7�.a^\�p6�.n�t��qc�Y���_�_'|�G�bj�������y/�����}��6����W ��7^�n�2��7�*���n!����yk�D�S�T���U\g�_)<=,����k����^��m+��W�"|#���v�+>�PRAE��%��60OT�:4}z�4X��p�2���dQ۝x�>��|Q�\"�=_PZ�)誦�        Ez���^��ق��,����ڻ�?sGH�>Y����g�����@@@@@@@@@@@@@@@AMPP�;F�&b����
&�4�|����L����|+�ݷ�JmWW�.�R<�ڨ\{��� j��k����l]�tO�]� #�B��<�GEC�z�O"x�!PuHB�R        �P)�=���x�لl�7[�dT4�ߒy���?��9�F��,�5ܝ"�X��\[�̡�om�w��=�Fm�K}s���J>�<;�Ԯy�7���m�p�������)����~�5^�wIX���uEΥ�/2��d;��H׃u�h���o�j�S.�����Of��o9�F*^i��y^x�8>��Yt���vVOl���w�y�s�UT]�i�Z�Sc�G���iqu���I0�R~�.�k^�j�r�i\��qVRqp��\^4�6\��T^o�����8���{���s�`
�#&�5r����Ľ�r-Y�Y�(͝�q.)���	k�-A�6�@�F�C��.@�Юu���nLя�<�]se�}�13g�>^�r��^jMM¦j����j�2����\I{�n޹~�nN��Vq���f�1���.4�y��54�re��eaIc&9}v�c�3����J���ꌪ4�lQMX7u�	m|r]ʞ1�%�bCn¶z��֮*}+�TL��� ���R�z�4MuΑ
�m\�\[�N�(����t7Ņ��uTL$z��+�t��1����l���S(�=�\���s�>Q���;}V����-N�#�t���do{��G�q^1���:^�H�*en?f�q��>�K��ف`��ثY]A8�^��sk�6�v���|�yV���%�2�/aݛW��a�t�UD��]-��4w�J:�N���R��An��s�R�-�Ȼg�Mi�ۗ�b�Wk�DLƚ!�-t�Ԯm33:˲DDGyH�N�:�%y�֓���@'Dq�E@'����o����E=,�����'J��ւU��nz�̭ne�ٍnW��>٣21V㩰�M,.:u��m;G�8����vm�4ӧV����;t��8���'U>���m��h��t��8�yg��s��_�����{s=x2��/�����r�Jӯ���!k4y�~��bZ�V��rw�h_�F��e�5�X37K>�Pĺ:f�ߩԬݬ[>����i���vf:����449�_�DF����β����4=�&� �}G�9Z��5���/GX��,�y������%��J��W�y�U��m�/�B��>M��c�4t��圯h��~oi\-D���xF�G���9�������[PN�����,^N��ōk���8[3>b,���xG�1��Ro�,/��`:6��.�ÿq�����d�TGkվa�EUqʹ�F�W�m��Bm���e��G�ԭz��f��j��m����lz�v��;�b��}�]k�fZ���X���]~�ɖn���n4��G���t��Ǯ�y�5C����z�uJ�<z=Z"E©�-]COx���W�Ow�=N5��L;�x��nxu-��N��ʹ�����Sʹ[U�0���G�{X��̬<�|[]P���i; ���d-m��Z~�f����/���"g�k���s"�vK�C@g�y�O>�V� `�ޛ��LL5\�ȷTL�\��)�w���g�OIv��
+�HO-I�w���m��_+N�ZO��B����	��ǜqev�xjo]x�[�%]T�'SU	5R*�������ޯ4x~�Wr�T2���'M4�Ɓ�%R�r�T���D+Z�]�����ks?3��؉�~J\;J�(h5�Q˭{ϼ8.;���y�gNG'}�
�̳Uܞs�!�ֽ<a��9jq�Gr�g���b���W�9�I�p�0�h�v�kE?���U�>�Ȏ��'��UM�l1{�05/}�p ��*�`��k6�ටi�W:Sz����Q���T�p-{f�9�q�;:-WE�b�ӌ+]�E�5�'^ۅ��k��>(]��wOG���ʺ���ׂ���1�/��L5_}�N)�h�2=ݧ�4�I �2oӍnn��x��2��f�k2֞q��8�<���Nshm�v��g������q���ngܙ��>��6ǳ���4����a��Ŧ��%L����s����m��8st�LG��эz�D�䳹��k׹�]����a2���<@j_-�v4y�f���d�͹�(S���N�^�g�>�n�|*;E�����|
f�]�ӊ�k\������[a��S�h��x!�ޘ�׋�GGF�=p�h<%qs��{�� I˟oNUt�l����7#
��yUF�#܉>��S1�֠�S3)�����㪫fɇ]3����b'�l� ��v5��7g.�2=�˜o�1#&#�S?�|�K�8��!�H���:����og;��n7���!�x�~�cTs�����c��lv���Pк:H��:�84k�t
��5̊���g��c���➾,���2̛�K�(,mk���V�;��<{�-���e��CP��[>ϩ�S�� �XÛ[�s��u5--Gm�l:�K��`~��ڎ7k�}�V��_�_An#�+᝔2�<a�]&kwK�r:�8��8��=cba��]z�����Y:����GN���]��:{m���ƌ��&�7͠Yz1�[�)р��v����3>�z�U�=��h{��N���z�b<UԩAT<����M� ����r���k�+�^����jY�#|˃]������wOEU%Q �+�<�*�e���!d�&�߱��:G���W�\�?7���
 �s4��U�r���a�C|)��9���F�,~^m�*;W�����;B�ǧY�#����X�K5�G�{1$4S?�ԭ���������y�m�7��N�X�4��òwK"�W۫�����=��qs�78�O��N��u��[��SB��ޢ$@SQ�NG$@@��q�z�f��&�j����yI�&0���K-C���w���	tm� "��g.\[��[.�ۙ����S�� 3j�&tMv��_�Ǫtefr�޴:��[��h*(g����y�A��:nб�Gj���q����vmɢ�<<�ξMO��*�D�(N���DM��E����C6�h��n��V��Gq ���з�;�LcS<g�GO�͙nՙr8S�:��擤pv]����<#YK���J��Zi1^6��OP-���sM�w��O]toC��������x7��\�tӝ_�/-6m��*[m54M�dT�5�h� �[�j�
)�s��ߪj�T�ϛ��ЍA�U�5Q�r���Y�����b��,�\Ό6XΠ�׍Ө�*����]2������LD��<0��&F��Z<�h�";<!c35q�={��mɚݱ=
���+{[UX�t��V����s]�Ϛ�jg�su��ٱMf�g�tE���:��P5 �< ���fgMf��&j�	����V�KU&!�4b��;[,6��Щ�x���n�>�����#`�Ew"5��q}��7o\�s٦8k�==�MAk����,4���������E�-Gf�ts��k�T�]S3>nÚ����Lk�N'NKS�Nŕ�u�+��sG<mf�ѹ�n�n�M@����*��+����khdڢm�\�g��v �#O�)��UÉl��/����<��9�� =�}�\�z,Uڦ��or2��nc���q�E����<��a!�&�UW��u��w��zw�˧+ƌh=�o;�[��c�^L�����η�6�XF��U?�� .�����C^���?�uW:��v� 7X�o�u�C\���3��H]�o5�\k�%�����ۘ�F�C7GZx�A�d�v�[&���s^�N�)�b�UTG�v=�� �s��Ef'~j��ǫ��Q���$���s�<l+ � ���U
���?�͢��7��8]�{1�����F�O;r�.������� �.����^�G�?�)��>�)��݇<0��������)��� �8ع��L��k?EO� ����z��� �>o��y�?���T��Hď䗪v<����C�T�v�n���t�'�y�x�sN�g~�v]Ȣ�i��B�ƻDkLĲޞ�s��D49���Z��A]&��w��α��u[��Th�2M�4�ޮ'���/}D�����'+\�澒�����6���7̸5�^���-wt�URU"�S��V[l�RO`��m]����|�,�{Eγ�{J�j           㼣�!�s�h{^LZDk.8�����ø4r�%#�Yﻐ�#�6���F�:�>�b�;�Z�G9� Mz�,kz�����|��ҟ�F���cy5��.I��w.�n���8;>�ε��ӣ�V\��"s�	ӆ�ն�[y����I=u\�FAO�{�ph�^՛�j�����M�j{Wj�f���`��5t�v��nk.�x���|�-[.6��ߎ�_f=�/3|0q�ͽj�s.X6�E�o�U<�P@� �m�}�Z�k1��?�U���:Ϣ�{�]�9wL�%��V{�h��
�7g<e��|v�w�?�ʯa���a�x�?u[I����ë�QN��|)�O�[7����Бh��:I{[s��hg¬�n��>�R�[�|��-��b�_�:��I��bŬ�N�s����V
��dѬۘ�ϋ��Wt���3�0f!���%pu��Uk�o����#�j8�(൛����K��7l|�|�;Vk��<�k�����t׌=\1�n�2�Mw��Ko�ӻy�Dx�A�h<j��ɹ�TWnt�a��g6�ڿN�-�l�u�8��Go���= >��k�w�c�8������E�'nl�*��Gs��՚G5��Q�$<�H��}b�c<��#䉵���?�Y�<���Ҹ�ؽ7��|8>���h�����~+a��� ������~�;:�'���5��Ć����l�h�ˢ�\���f�˔O�ӃhqF��k�ִ ;r�Li�&fgYs�zy��DI��C�<��'��cF�'��x������f���r��:�Sb�i}�T &���w5�+uq�<���ݛ�W+�}9��F6�T�(���쯎��������1�j[r�7p�Ӵo����V˰1c'.&�T�i�םVϘ�t����� o�c���UE�4@���p���+,��6W[���$R{���8 � �U���(�w#X��>E�K�z��T"4�.�|��[�%M�K`�oG,c�y�pw�F�}���;Zت4�������eQ:��:�S`�GU\È��
 Asm��J���Z���/2��f�oU{�2���S1�D��K���L�Ô�K#ih��I:�W�o{��ǽoظ��-Żp幹�������� p\��`                                   �� ����>�u����n���������	���B�a3�Ƹ���M��(V��3.�[�mΚ�]�*�o_4�5�;Q��&���W:�����>y;\}�g^u���QO��$�w�}[Ur���"�wީ�U�_'�����9����Oht�{�x�2��TǾ�o�5�*�լ+�Ë��q��	��_ �H8����dov������v}��K�/�-ڵ��M��FM��������� �W�11Tk�����;T��������>�o���|���Gs_I]���u��R���\�WWԖ��z*�*��^���W�-�`��'�`�6������>O�r���Y���p�b����,��.�ݎ��U�v�7�M���ݻ��{��M��h��&�~�����Mͭ�G
c�� ��[��\qe��v����W!�i�<\{�����߿^Eɹru�������Sj�i�U�s�y�<����M{0�y�u�3����lXq��7J��� մ���3� �홰.�ir�٧�sݵ�Vp������!70T�|���L?i���O��4�W��>n]�.�����LE�t����^��ί�~��w��v���n���$�H�
��N�`�6���|�S\���.��ۧ���O�U��[Y�nӪ�*�5]�5�O���c:�3E����j�-Rꈇi�� �����\�i��Tks�y:�����4���<��_��/9��s\\�AiG0V�\M��]B*��bh�Qy����߱�+��ޒ�k����I ������w�D+��ǯ�Q:L-2��eZ�WcX��6{��\���F�M}��*�Fݒ4s�w1�uy�Ųv�9�bg֎p��m��VD����YXVy���u�S�k}LÜq9��IT�ΔL�ۍk���u�u��YV㩨�I���qw��	~{W���}K�Y�<�Uo��|�Wa`���i �Kah? ���1U��s]��iķG���]E��@@ABtP-�ʑ���(���͵ո�D/V�\1�l���<r�G��󆧘w��x��p)�gY}Mٍ!U	K���tW�:�FLL��c�C�9��X�qtMշۯǓ���ڻv�xq����r�B������
I@NH9'�H�k��;���j�[�������n��k�:߀������B4� 68���;���`�t� V��j�+z"j�oO4�5���睊��߳..����0� 8'f�#�/�挻����^I������~8U"���EO��3����z�c�R)�RYY��i��L�rT��VN�u�y��h��՜�+�%Zx�L_��\1x=�q�Y��\�ɷ4��-F��f</s}E$�$���������X��|b�.4Ȯ#�W��тy�գ�Ө(�x���&� �}G�9Z�w5���/GX��,��e����u}Ik��������������y�oz��f���{�j����#��g+�.u���WQ5(���1����S����M4��hg�P�z�6��|�qb�yi�n5�����̸f�7��W��<�t���� |/i�$�)��kͽ5�<<Glm�of�E�#����'�=+�u�z��(��Ʋ��-l�۠��XƓz����j��$�l҃���|��br�Ȏ|�ȷ�xꙫ�#����dm`�@;A��cHr���2��PSD-�b�wj}�"�T�X�
҈����[Etmk@���P?<y�[scS�D�X��n��[�^��ɫZ'�χ�|�x�	Ga��L��.�ڊ�*���+�)�*�)�� �%��uPk����#����76�+�]3�Ł�;6��Ū�Q��}���AE��t7{l¢������v�{�v�i�n.Q�_8dY��V�F�%��
�}� ����y>!TowutU��S��+|�p;��]_Sc��i�*>��T�5�8��|������˝!˷縳�Sp.�㪠  ���3K�k������\�g��~K�j��������ޏ�p)}L�L>��~��̺N������w��O�L%�9��R     ��h��(�8�U@@@@@@@@@@@@@@@@@@@@@@@Az@?g`� ��|-\�{9���cq���s�[�Y�#�=l�d���o�O�����o��4�[&�٘�N�V�]�|�*�Ƿ4y�W�o� G?��/��'���B� �4�����>��R��Y
�	C���� j����� O�Y�e9� h����?O�y
��Q�����{����Ó��C��T<�1׸H���l��=���Cê�u����ψD�c�:��x�Wϛ�l�|ȷgի�6\K�dZ�T��xI\�YcN[;�p������GU���ɸI�[�=��j�W�ml9�g���,�jy1�U|�z��DK�ǟQ7� k�>I��#�����{�:�ͩf���.w׫��K]�=T�DȯT�x�Ֆ�0_ԅ��0|�W~��h�'�9^�s���ҸZ�(N�)���{�>j8C)�����q�>�\|�s�������7S�ݗۮsnG�|P�ʹ����$�!��Mȡ����ۼ�r�#I������l~V�w�ҷ����_��f�zv�Ь�����Hl��6�� �4 p�DiL8|��:�� @@@@@@@AC�4h��k�m��l�x����N#�]�"�(ۣ`�<u��O�;�.a�[7�\�E��<ݟt��߷�;������FŤL:g3�����_4�5=~��S5������1�:;�J�[��ۦq랎9�{3�ܧ6��<'�%����r�㿂��x-PrA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����������������54��&�qR*����������T�T���*������������~��� ���Z���s�����[�"玷�    )��;B'Ǹ�B�ʕ�n��:9��pƵ��&ϭ�<���\��P���:�S���l=�F�Wֶw�q6�wB[����0r�>�j� �3�F�M�e��oT8�a������������� &���\�����o���Ld���7�nu�I��-��f�7��A����n
��<�}Gϥ9Ye�M6���8/1"f��6�[��nN��W�V��t��*j��W�y�U��m�/�B��>M��c�4t��圯h��~oi\-D�&��+�C~�V;%k�6��r��B�H{� �F����Y�e��ֆ�o{���PT�x��a �x��:�A��7�Ah^s�a˔���5ö��s��՗zxe�� �x#�]4����EQM+* ��H���{H�8�� �3?v��M��%��ˍc�w8��-��7TK�]��;BC� k�CÂ�r����|l۪�ȷG9A\�*1�5�_j��K]T�F�ڳ]�CCB�9�e_��S��kfbS��n��#���(�X,u���Ci���V���xY�:��A���u'�{�5��.�n��^M8��_��Ci�k�(r�Z��GUG�@�/yӵ�$�Wr�ŧ�Z�8>g�̯;"��'�����U ���������� ��#Q�&���֎��Ƽ�LoX��k�>�c��FU��W���rh�G8�����ڶ�[UYG3��g=��{�p����rh����-�2mSr��%�V��|5\�i����yd��tQT��������7I��l��EȖk�ӛ�r�^I�����k�4�Y�o����S�m`�.�I�6��^'�i�wJk�銡�ET�M50�ͽ*v��3�À�*��ޥ�*z���8��'��psldp<����"���+/qU���:�����z0�j@<�5�{�����M���i�����Qz�Gf}� ��>~��� 1}���������>��?��u�{p��e����_7��i4 KHo�T��%VꈟK{������9�� �k�y�+�TW\��j���4π��%n�o9�93��ߙZ諩b�/Q�%;�{��o�-�`�8�7|a�oN��ږ�ӏ�)��e�����x��n�X���������� ���˿�����j>���������� ���˿�����i��������|����������~�}c��>��?��Tm՗�/������ŉ>(�����|���M��!��]4�Q[AQM��5�����R�Çr�t�񘟒�uv���몘�&'���A���`r�u�EPg����1(��\�qu;��8��oxCO-�`�;81U7|\�z6&Vӹn�x��^�>�������?Mm_X��j��tv�N���� ҿ?V]� ��� W���c��G���c�� J���� ��� W����Gi���� �3e�?��v��6��6���kL}\��N����հb�їj.��-c3��{օ̮�KW2�ٕxR�^P�_n���j������̺0��[���B�X��K|�y{��|����X��������n��� E�� Ao��ˆ��K�>?���a����¬�ٙS�� *��y�Gp���ʶ\�3-��|��n��b�8]����TAMQ��I���>����Ζ�J�OYS `:H�q�J��~݊{w*�V1�d�Y�j�s���U�I!��Wb9X�7�h�8���N�z�����x[�]��g�q�������q]L��f��@�N��K#G��i>����Wj��S�i��h�o\���gɶVi�Ķ�C'���y8�t�&|�������~S��6j��wF|�ؗ��y� z>S�*9�?z6��3&�Q�W5����h�C�gZ��fϭ1�[]�͟T~�X��m�;4f!~��뭕$3���RO��ŝ꧕������kf��?�9��r� 0^�)/l��y!�w6��C���t��oj{�͋�0�J��4�̓�0��r���a�w�ЎK7�炡JD�O/Ӛŉ�j,������.u� :��޽����9hx�5/lb�N�U��Cc����芨�Jg�x��M�.���a����hC�r�t�'�����Z��N�Z�N��q�D޻�HX{gf�D�|W;}4n:��o����S�b*�\����|��)�+�����l|����m�x��ω����;����L�e�����Kap���xח[Na�� fB����q?��%������,�4�]YO��f�1C�p�]�ۃ~���x˵�a��yu+=���nN�i��ڶ^�eZ�j�\U��8/1��aК�=x��B<n��8��0���<��-��e��u�TKF���ë�~��}�{U��T��EPC^���?�uW:��v� 7X�o�u�C\���D���s�Wʕ��s��oϳY���s�WOq�sʁ��Z���(��ِtƬ�m��|�� �'�m���'�ө�i���=L-LY&�;�ה�og���:��Gel 4��O��_/�0}��Hr��j��Y*�����o� �S��-eʨ���F^�9��<��X�ܺ0�U�_*a^͙�r-����[��w��Y_M3�mQ��8�����4�w�|����}����3�!��~-�{�۵|e �N�C�Q���=�(�Ez���^��ۂ��,����ڻ�?sGH�>Y����g�����@A�n��omQ�@`qv��}WX�$�:g�츃���G@����)O��Ss-h=>���^c�h�$Frfu�'2��K��-�Z*���ް��jG���w���b[�`��0��'��WTVMR�����o=�� }�;5?H�*�r{���(4�F�!t���`��1�3^���P�V�Z��u��ύ�v����p p<V���~��T}��v1~��h�8S�{4�\ny��h�9$�O4��{���u؎�-�{$A.a �&�{Xú@�m������Q��s]���X�cQ>�>����Â����i5�&��A�ɢ
�*]��H8��5A�H��9��T'@��� ��k�m,0�n��E���vԃ�ef��@���W&�<C��#�N�����0�c��(��h�y���McO5���K����)���!}�����>��8�#�$9���tڻvǽ鰨�ݣ�M���>ѹ�gXm�ϳ�[��Ů�l��v�r��e�������,s	c��=+6�PCj� /����6�-����}�Z�ͷ��E�ѵjh��><D�4F���h�H�8�&�������D���DA>B#���ft�r㩢�8�Y4^t����lscϬ��?,��7�ϣ�|��n�_&j[T`ͳ���oeR|���^�W�ܷK��%��Ǧu}:�Ñ���lG�����F��a��c
=�_�_Hg�hj
����a|�=�D�\缀2O`^&b��U<��k�)�(���j�ڤ�π�uSIl�����[O��|!洍��t���/�t���724���i��Bĸ��r\/�:��cΦZ��� r v �����3ڹV������G��DD<�i���認|�c�E<�!����ϐ�|NR��qEV��j;*7�3D�\�`�R_�xd���m�$��?Cj��z�޾P��hi���z~k�^x�R(x�a�M�,0��{�kii�ݎ1�I3�����w��r��aۛ�gFC�}�Eb�g䁹ǵ>)�g���Kv�t�,�� �x���@�~��׳5���K�������z;u���0���i�|x�X��c��
^��'�p=�4�SA45�zAs��H�6���mtgVTR�X��N�|;
���w����+<�;�M���Ħ��;\���i��00��d�:j��*��$rc�`�y������ɘ��^n5�w^���x����&�׏%�p�=� �"�A5� ���� Q�s���o�u����XD5�o�@@@@D%��\O�\*V����Ύg�>�g�s.��"/�a��;�͇������ �7��ѹ���]VM\�y$��1l��+���,�ȣ�!j8�1`�6�g����}��얺C�f�Mβ�V���̯VkG:>��m���E=Ν����Oyh;�\Ӂ���{&���W�0�0�5��8�v�9x�_3�_k"5tL:b.S1�
��2�V�Hu=XUT{"�S��V[l�RO`��m]����|�,�{Eγ�{J�j  ��L����0���0��*�Z�Na��Ǜ]�,ǰR���sm&&�lmݍ��`��^GW8� �v��{�����;jmWJH�)ei������|����9 �Lf?��7��Yd|��m���	�t`�M{��~��>�m,��g�!�x.�V����ti[QP�H4��5�ůh�pA�L������P~M���5����,)յ���������H^���5���y:ޫ��l�n����n_��Ys�u�|$NH�H⥯�v�f��0V��ˣ�E}º�M�Zֶ8⍠�� $��G%�wzǢ¦�8ˀ�m� M��5�z��K��w�ۊ��hK|(�ճS�;��<�zV���O�bHq��)c{i��㭉�i����:�G��g��&y⻽����{-M��Sv�(t��-']{�������]U%�,�t�6\C*ou�d� ��G��.>d-��_Y�Eê�S�Z���ɤt�|BGj�h7[��t��Ͼ���.�vl���c��	���'�-������c]�	#�2Ι�ģ����(��ʢ�"����ķ]<��PL��:D2� jZ�a���
cV��=d���mC[�ƞa����-!�S� ���V�t�A
v��9��8��p����k�)�p�R!��y,��X��.��L�aR�M5vYX���UU��x��ڂ{��̃d;3g�6�7bǴ��lq\��hg�L���� oGp(=|����&�c[�v�U9i �I�>,Q0q{Μ�!��(5͎zj����q�@׹���Z�O0�S�C��Ncy�t-~ݷͪo��<Q�m�n���SMG$�c��ߌ�Bx���Z^�؊�����������k���ø�Trv�[��h�[6���e��fD�q��	l�v�SCT)�d{�����rkG;WM�k����q����E���D�ٗ���i�1��K����{s�6�����0M��OS�rަ99�p�P�m��3cW���F��8=���.�������wA�9�a�v>nNUUۣXv����1p��v�&!���x��?M<���� �6������>��_ѕ0���̩�̫M)���M4�V��dGIVH��Ob��9��?W�w�fWTQ8Ϲ幥�-<�ЬT�L�Sf���W�����z�Oρr��]]U6���=+$�d��u���p�_�a_Ι���^~�����Y5i�%��f��Jo�t� �,����l?֍��{�:�j~����O���;C����e~/�|ꙩ�қ�]?���h~��e~/�|ꙩ�қ�]?���h~��e~/�|ꙫ�Ԕ���� �O�;C�Z6T� W�u�[2�e��U]W�����'�4���ƴ��@�N��y�a�QL�U!������)��gN^l^pr<B���ہ2�f`�8f����,��{��۾;��r�����ș�N�>n����E95�3�>u<��Jo�t� �+� �9��d�Nʟ����3S��7��������֍�����榿RSK���#ag�'z6^��蛛4����E��F��Nd��k�C�s��8�;WL���1��v4��ƶ�U�͡r��֙���K6�X3l� �-��T�.Ŭo�U�7Ӎv�%��ǥ�G���6�_X�lk>Qv��K�������v� ��}�E=]\̧���I%���cGI�T�-�5�<!�*�\QDk2�;Hm7[�����3IE�cv�կ� ����o��W�v�Y5M�3�.ۻ۹F1���?� h��C��I�<S����\�o�[�n��� ����v�!Ǚ஬b�ȫ�n�ec��c�ܽTDC?�͆1���}��ñ;�Z��v�C8���1�g"����Z&^��Z�b����֭�0�1�\�-ڪN�VE}�5��Y�{�b�^�Z���˯��#�� N��`��H�7���LБ�R�;��W)[F�m�j�E��v��H�-k�$���{��V2��������W+��Vǻ5f^�Y�l����Rkm���@5. xM��ky[/�M:�p��]�����S�,\x)��6z����g�lf?��{YO�m]��5��C���6�� �?5ˢ��c�Q+?4�:ѕJ��v���������Lo�������[��7+d�v��~,Y���mlfvh_3_Ky�N\u-��c��Mc>̞%q�����f�����M����n�<|g�V��b�f��!P�h���+����T�Dk3�6e�Ș��]M,xr�&���l�ňx_���a[>�d��j��'hof]�s۪<��6Y��C�[\����pq��e����?y^�7#}�k��?����Tl���ow��.�Hꂸ�vqt�%iF�g�?j"a��~�W�6�T�7�O���08����I�*���j鉛U��1wފ�#"ޑ��8�~�7g[q���V5!�4n�k͎����BӲp�a�ٽ:��ϣ��V��LsdcUA:�	�s
b��{P����T��"�&<�|��
���[��2;«�w�����a+�l�v���P�Ӱ��w�6c�U?	IP�(h.JA5� ���� Q�s���o�u����XD5�o�@@@@Dx���\O�\*V����Ύe�>�g�s.��B��
f����1��~1_5�X� �GF����a�N���Ke����f��r��N� �f�#L�:���7�� ګY� T��ھ���[]!ȳ}��Yd�Oқ�W�%��/ܳY����W:�_a���cF�k����A�u�S�	���_5Y��ãb�ۥ[�.�G��G���        G̽S��V[l�RO`��m]����|�,�{Eγ�{J�j  ��L��[�� ���U����΍�m�[}']�0�=ڑ�n�|"����I��A�O$wC�~_�w|��T�ai=QA��	�2�]�9��	��t�b'��7��Ki-��y*�w(�cK�}  �F�xn�f��\��S��ui����7nݡ�'wCŬ���N�.��ۀ�}N;�� X�ղL����4?�� �{kV�W��1�S[i�p�G|���_o7O(w]̵��t��2��Q�m���<�1�#P֗ަ9��ɱ��d��M�)�T��=խ��^'��T�3������׃���I�4z,z)�C��{��ܮ|�}�NH�\���6l_�mw�|��s*i۾�o2F���:9������n��a�1���e���qq�=ւO�h?;�'em�=3�ϗt	����������^g�F�2�`��r�`��k^�Ge1��{|S:��2��G̸�PB.�<�,��	e�Cz��]8�`���Ex�ix�4�ۣ�a�'��ØX��Ky��[_�T�cm�<}	���d-:��k�h��m_pFĖ�mw[��n�����t���F�n��i���:C�h�c���X�.$��`�����@�M����68���q���x������foM��<a�{MN_u����p����s$kx�ֱ�q�4׊<�{۰�=�*�h�����U�Atp�
��s��ڇ�K�u<\4¹��������_B��:���9c-#B��4�4�����o���C����%�	%��n����'@\yr�����ؓmͷ���h}����=f�I�Ma�sVGIܒCۺ��N�6ɐ[/���>�ǅl��64T�jal����I$#^$�4kA� x�\e����{�l��^-{�T�ƕ�|n������"���o�`�V�^�;N�Ͽ�׾�W����QD��seM���&!�G������+Eؾ��#5"�4��W@�[�+��.a�����\r�F�-�#ٟ+�,��������"�mv�F��x.��\nZ���VL9����g��%~'c\�*H�s��g:�����Քz20F�lo����6��KZ=MR<��~���'��D�V!��C�oFZ���RN�(a�k!psN��N>eo�ڪ'�^�SM�*�8j�6���Iq �Ğ���*������������uJ���������������]�3>�ξi�Jq�uW���8 v��h�mq_�5� �k���l���>�k����T�&?��r�����0�>�Ls�J/�:���f�ߎ��I� 	�y���U�J�J��A�6���ݽ�I��Z���_�r�/�t����1�Q���!����cY��� ����z�����l�@A�^*=�B��3�[��lc�-��#�Yc��I�Bܷ�v��^��ՙ��Y�?���KbF�NȎ?��=���c��D�Bg��ː[6ݳ����2Ij�0�vJ��_9�<�ǀ=��ϲv-���w8PҶ���ٔͻ_j�����2�嵝��=l��O��`�I]�Oy���<;4��a�ţ�j�!�33�3����+��W�y���@S�9���@ӈ��Q:L�N�9��.a�l�m�;����B���H�5����w�h4Xݍ��=�Εy�m���;��Z��,�����-g�M#%���*w����hi#^�3bߡ�M�(`�oz{����3�zܕ���񬫆��j��PB�$�;�Z��B�\�5U<!R�f���cY�����Z����U2G6�F]����׌�}ӹ����6�ѫ:��3�c��-��4��h���W���1r׹6���ܳ��o�J[u��J��P���q�?�ˊ�f�w��tF�+[�4cZ����!?v}�vѕ���{�Q]qK�ָoEFy�?m��|8h5׫쭉o��r5���[wx�m+�n��o��� ����ӣKT)�!:(8B��p[9��V���ٯ�L���ǎB����mp��Gg��o.��r5_��_��lU���խ���;�Nb�l���M��C\���^dv8r#���B�Kg׳��5r��{kѵ���p�9ǽa�,plZ|^�ĵ�;[�vɌ5�36h�;H<A�pЫ�[�c^����ģ7��	��2� Q��i�'��};f�����'=��ߧ&�7i�|˗�^%���Ι�q+��������~��� ���Z���s�����[�"玷�    "<R�`_�'��?�+z�N��G2ߟf��9�Nq�	9 ���'W�"?�l��|�� ��\�:7��ث���vj�]4��)��D���n���g?�Q�֩�����_�H~M���/f��w;ڮ� t�U��LE{��OܰZ�t�_}s����b�q�����X#H�����o���M��%�1�J�D!�.�oԇG��
�Ѐ���������O�z���^��ۂ��,����ڻ�?sGH�>Y����g�����@A�����%(� ,�A�Kn^X��&���x��P��Z#��B2Hڮ����]uv� ��[MY�M5��z�ǗV�]t�mO��B׀�U�}��,΍���FC������vx./����vO��G{��0_���ڠ9�>:}4�gx�<-k�{�Y���}��qߔH�j�'������~M��Ο>��s��j�cA��.1�g\ڦ_Bn�=��F�Z���o�rdFg���<����V�k\B����2ۥ��]���ʹ�?�}����,^�r�����W��u�w�Pi��9����c^�l���XN�$z	����D?���M��d�q��v���Й7����n�x��L��ꛢ�����9�u�3|ҝ��{ORM��{�2�E��N�XE���?TWz�Q��z��w}r�#���x��<u�2��[;��0��R������h]�unд�H  �[���)bȰ�f�W�e9�ӉX諣f��#S�/��sA���l9��miƸN����@�q�,4��d�k�}��:9�G7HF��8�\ٯ�i�S���Q���K�i��(,��#�G��?�eb���Wі�3�u����c�\2�o���*��bv�4� j-U�y8Ķ�����-}"?f�� ���Yp���jƻ<��?}���U��
�O=uo�/A*/�[����P����V�yOXj$x���op�WWԸ��At�[ }X��`S�������ސ�����)�޺[���sJ��k�=����l�g����^��U���O�����|�K�W%	L.�����̺F�z����w��O�LE��9��`ͳ���oeR|���~�W�ܷK��%��ǥ�sTsA�m�~�����|��;��4�{ޯ�u�[;Pc����eVZ]/,s}ps}MB�}������\|�+�3#����������E�8s��aTTKWQ,��馕�I$��縝K��$�O�q+��ڦ��_I[�M�"�1�8>j��&N�� &js�GD��l�`Oq�o��~�ܼ�Sܳ�gU��}���7�lS����~�\"?�eV[-��ۭ����R�ء�&��4r .�j�6i�(�!��۵ޮnW:̻�*�))@D(�4 �hն�f�`j\/G)em��LG�ҳM�:}�-n��$�-?x�~���i�5s��wCg}//��(�����J����y jtQ���N�qM���N+����N���-�x�9�q�g���t�n�̋6�"�}���q��3�zp�Oا���)wBݜ뙢 �4@�F�@R0�ԙade]��}���Wѽ���j�ƃS��F���Z��§/�c�g���Vu�
�O����cX��q1Wڃ�DF��z&��x��د�Ri}����z�<���yJ�ۯ�ڵV<�..-��So"���p�%�>�ޜ�*�����~��� ���Z���s�����[�"玷�    "<R�`_�'��?�+z�N��G2ߟf��9�Nq�	9(��wM��(F�Q������  F��to�
5�WV0��$k����4��)[��c%���i���4� ȣ���a!p[����K � �j��٭�ϟ�W�Y:�N���a��^��������{�?�sg��E]�(����O/�r����H���Mo �m�:>��Ѐ���������O�z���^��ۂ��,����ڻ�?sGH�>Y����g�����@A����� �%h� ,�A�| ��{��o�j+���g��1���m�	��[��\�	N��<����
��6%ۗh̵�X�����m���=�q�Q�����C	˵A�ZHh�b��0D���h�5�h� i��~�N����DU�>A�}����$��W�{c=y���#�n���+v�[��k�UmS�]ꖰ=���'@��N���!m�ڪ=͒dҘ=�e���%���:�l�:�I@̒2uAЍA�+�Z��t>Z�]�����μ�8~���-��CJ�皚���=�d`�9�Q�UQI�[/���S]�\�Q��6�#K\c|a�%��:8pA�·�� �¨� �~��F�w��Pk#�G!+��3�V�G�Cfc��~��X�{����q 8���jdގ]�p�fe]��k��y`�e ��8a�@��r��������y �w\Yg�۟_r���P��GT��1����v�:i�1t��v��\%�2ɲb+M������|�G��cC����E��G.i6{�L3�K�Q�����$t�����yh禃�c)�� /���^0~'��S�֗S��eL.#Ė'�;��<ڠ��-C Ul�?�2�;�V��Z����_�V��Ֆk�@�����k�Rd-��%�z��u���dM8���H(!���C�-�,x��B[i}���ǈ���BD���^ >H����B��f�Xh#C�0��f�F��fcj�$<�2u@#Pt�~�ٓ�p�RbJ������G-���Y���� �c�I$�ó���������ɍs�u����9�p���n�P���zؘ� ˽7�u�=1-�v=�򖁾�� ���G�l,�Yp��zg�uu�7a��zy%��B���j#k��cI�<� ��&s*�w�N���F.�+�T}s[,l|�do-$�/���W����AYO]#�'IM+dk^֝��F��*���+Y�)�K��`�%�򮯩1��z
��*� ��ž���G��t�۽!˷빳�So�t�U��?[\W�M_�=Z�{=�ퟒ�ڭu?8j~�����\
_S9(����?����.����n5�����o�b)3l� �-��T�.Ŭo�U�7-��+GIk�q�}��lb�m?�5�(���/�����}!����kn�r�5��xe&���gh<�r�w��i�B����v�ӏO(��{��f������"��y�ut� � iq< I=�LD���T�4̶]�fXǖ_n��6��\�Y\�8�5�5���Na��O���;{hU�3j��#�eu�k�
H5���5���{���%��x�S���Z�k�oXd��۹?I̫���&���&Χ^uq��B�g���s]Y[���y�b���u�-dǏ�����A ���{;�4Z�a��d`�\��86�CG$�0G,���@=�ܨ�(�)����5�5U�]���@@@AB�G�=�ED�Dđ=�-Qff�	f&%�C⧢��-��Vw5�n�_*�[FߢʹO�L�����>���i�z����f#͛v<�N�煶T)�T�RH��]��O�j���k2#�ph�ߍU��5�z��b����*��U ����~��� ���Z���s�����[�"玷�    !	A�7�{Yʕ�n�s��oϳZ�˧8Ȁ������H�9р��巫v�TAW-0�籤�[���\�|�~�tFU�3Lrm[hQ�>��)G����#���.����j�.�kI���t�+��I>y�����r�'p�ۆ����F����HqL�� �v��O���Wk��1����;.p��s���vl��������Q��7�*�k�O/�+�h�I�e�ҸE��.�G����/OB
;�>e�oz��n���{�j����#��g+�.u���WQ&�G��]��bی�ƭÂ���Ԯ�������{|i�[��DZ]c���k���IK9�ww|����ٮ��ደ�5�Wk�!Qm���GQ�;ѽ��~<xAv*�*ٲ5��~�����)�4�O�iZK���:��5wwGɭѠ�m������V<C3fm��h;�棬&G?{{xp���ȂX�|6p��X������������:����;5��O*s�;�>� �j�p��#+�m�{9�j�u����l\��ڤ�278�CA$y�����^.F�K�Ľ��W��3��*�װ\���x��x��Mx.� f{V�t>W����~oWt6�K��y����L$=dv�䨨��vK1ч]8�xj�(6�f���;If�/m-%+)!�����{N� ��mͲ�n?;�1���M��[����-�����o�~��k-wJH.��]OQKS�9�p��sO0Gbr�C���y��e�*8e�q��k�n��'k��s4���C�� Ɣ}��x����������ۯ���oscq��/`L���֌ɉ1����\�i9�0p�����������w���J�6*���4����U8ˡ�Yﯨ�y�Fh^��z���u�#���� �`.����� vefC*�����id�TL�u?F���{�(6g�0�-p���l�%�-Ѭh�u�I<K�N���>`ͣ04�_�Emw]MSܨ���H�ͧN��P�\د��Y�/��E����2���5�u|GG;@D*n�le������������i5C�^��d��;���{N��%s>L�Ŧjϵ/3M8wp\2gY���� NoI����W�T��[%k�-��gsZ�f�Q>]V����U~P�[�z)ǢϜ���t�X�Փ�=����q</��t�1�#��=�z9{�����%��8��|�a�Ƴ�l{Ȏz�禨�׀x��H�Oݙ�
}��x���W���t���j��16G˼�$��'R�_���g���5�<V����U��&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[3PP�)��M5����Y����]��n�7:�ø��Z��v��I�r�{�m���|Tǔ|VZ�3�+� !p�q�oa�\��)�P�����ៀ,�Ǳ��(��]����۵D�3Eh .����\��@@@@@@@D<�Eqm��q�{�m���R��n��U�E~��U�B��޽E�񘆤k+����[R�����g���K�}�WȪn]����8�z;Q�*��a#��Q~��k�m\4��o���k̯��p`�V�1D_��s�9��M�Ƿn�f{S�OrqQf�ڇ�L�t��Z�珌8��r?���56�j�,���_~>0}#���I�Sg�֡���ΟH�����2?���56�j�,���_~>0}#���I�Sg�֡���ΟH�����2?���56�j�,��~�k����d~_	)�~�P� Ig�O�Y�����?	S����C�&?Σ�g�q�}"?�?	k�j�)�ϜO-,������89�>��R��U�v��9uv�u��;:�nD��؝k��{d�tv����r�#���|��Ym�Wc6�^�n��6e�#ɴ���wg��4 ����~��� ���Z���s�����[�"玷�    !	?�A�0q7����[��w�:9��{5��ǽ��8ɽ�)���:�d4T8�=
5A����S��ר�}�N�#�Q4��ȉכf�R�WM|���Q��R0p�����v�G�۱i��X��l}�ؘ�~xxK֍��ؒk�N:r\v�o"�j��D�3	�٥��Gm4?��L/e��_?�]޲ɶo��ɏ��;�&�� �H~���ƻ:[N�F�S��9\���
���yx0jN�:�����;/]�-S��m��EȪ���h����ީ�i���(����y�U��m�/�B��>M��c�4t��圯h��~oi\-Dӊ
�����
hU��ֶ��<j^��}<�=��F�y�rM�������;{;O)�`e�x7�@�yLp��<i�m oGd��|�y�n�9\����h��̻�q(����kٜ|��<Y1e�$�PQ��ñ:� ��Z����zPp�N�q��AV��u:�F�T���m�um�"����\Օ�0k��k�?;е�����#���Ե�v���Q�ɮ��_B(��O4���w1}軁|!�`d����wR��;���q���zո��0�r���^:��ߙ���� ���
��������X�[�\�yWWԸ��=Er�[ }X��`S�����}�ސ������)�޺[����������+�����r������{��V����5?�c���./���	����c��Q|Y�H�_R�ߎ��I� 	��� 1�����O�b�7��*�������ظ����j�h6��6��ϔ]�w����{��N���ݫgi�?W��b�ֻŦ��c�֓���&�Ś���5��O��|Z��GK#�y�{�s��+�^��v����=>��4Ǆ8�\$f���W��±�WP������yn{�F�UO�9�����QG��΋����R       �!�v��4�#���֚��iaڱ[R���<���OkhX�����c�\7^>��E� �7�qn�ą�+�g�ΊuQM|*�z�� ��>�猼ͪyhu����1S�k�ҟEG�ֿ����=-zOEG�ֿ����=-zOEG�ֿ����=-zOEG�ֿ����=-zOEG�ֿ����=-ϼ�EG��k��� �Rn��S���%�RI=��MSW5H�������Χ��iZts+��?��W�3�M�c6�k�w����^��������Tפ�v�G��η�����7��a�<u�F�v�5�f}��E�
��E��2Ih����o�È^+�W�4z[�jŇo2�ryO�H�91H� A�� ����h}�h��|���>*h�O@?��W���C����,_9|������?�o� ����hO��ab������-�ѿ� K�o�������>2�.����'ղ����H�������>��zH��Ə77~�bb��Y��
Kl���n�	x�i�k�c�q]�f���6"��hY�1k�.C�d͗���e)�N^�
�vɦ��b��j�̣�Ό�2Z/W{5?���j(�$�\��|�������w��Ŏ:��v��ٳ~xy�,9C�m���КXIh~�����qt�8�Ƿ�_6b���G)�_���cGGz�Y1���57%m���}UL�XȢ�I>���Kޜk�xqj�k3-�aޢ���W:DBڇ,���"�%AmE�K}G[0���3��{V?d�����U��Z�9�/��Z�r覞j��|Q�\��=]��wOHUSU"�S��V[m��R6O`��m]����|�,�{Eγ�{*�j    �
oq(($���ڂ������RO =(<z�m`���=����d��4�8.A6�m��_��v���ɨ�u,���u��4�5� �+��M����:��ߙ��&xsEE��ι�Q����W�閷�m��Z�5������wo�}����q}�?��7�l���8W�$��Z �������ULt��,��cK�#� hI$� O� �f՝.,���ጧ����Jrb�U8�t/�DMn�r�j�j8 ��:� ��u�y�{�1�qd)�n���_@�.|IAfõnuC!|y����4.n ��ؗE�9��X� a|k��q5��fT��$̓��ͦ���%φ�Pq{�����y�]�vn��Xan6�Q�٨i�ݥ����F��[uw�Y�P��_kL�ښk�n3�R�b��1Cg��6*x�!ڿx��87����v-zo�4�j<]Sr1;UܿTr�G�����ǒ�'��`�a��rN��Xz�����dz��|ۡv-߱�p⯽����dM��U��K�W�N&���v�r���r�j���2�����pq���լ��q[3O_{0����ך|9���v��w�,�p���ӣ� �\��������5A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ճKO[�!�-q[�Ͷ��?عYgN��:K#���Y��~p�
��s����//iG�0h�X���؇.:u�}�8��ޟ�˷녋=g��Mi�;v��GF�ɵ��C�]-�_:Leb��CMz�TJ�Q�W�|�9�������H(P;T_��pȬa����j5Xm��w4�g��+=Z�w2���E��3	�b'Qz�j�Ϥ��OAN�^Gn�0��W�ۧ��;5y#�O��vj�;T���f�#�O������>b��^I���'f�$v��W�ۧ��a� �O�i�U��
��E���J�~�w����|��]�=X|�<���{tAMuA�5� ���� Q�s���o�u����XD5�o�@@@@S�bg]+#&0�nG^t��-sl�ڢ��jƴR̮��G��{�����LP��[��h���T�݊�R��>G�7��D�qN���`�g]�nF���i��TS��;���+i؛n�ʽL���>���gQ11��&0�-��ۡ���KL� ^E��\;
�;g�Y֢��'�r��j�k�w!u�;e` q��e|%kˋ�M#eԐ�ᦈ�e�����蜣HL�X:����i�F���y(��1���ǔ@������Q�NV�Q���ܻÝ/�>���R�y���T��־��|�T�Dx�̽S��V[l�RO`��m]����|�,�{Eγ�{J�j    �U��I�O3!�&��$�kZ9�O ;�B-��W�)*�-J93��/��n���uG��0��A3g�W=�j�-7�\i�9���L�.�<5��:@��0�̂7�|���ι���m�/Onᖶ�4�����H,��_P��^����q'�(2Vθ��{3mѽ�e=�9x\<� v�е���U��Ŷn�g�3�
�&����_CG�S<S>��"fp>m����"�^��� 4I�����bZ|�m;���l���F��	������lLL� ZAk�������9;� ;Pj��m
�t��<!pt�1��ӿ��pmp�P7L�s't��];�'�4� v2͍�Zj�~��V��>�px��k�@��L#�08�F���z�͍�nq?h.r�H3�F6�ٗ���X��aJ�D�{�t��r'o��XN�]�Aӱе��H!I~��:e�>µBw�b�EP��۩<W�9=�V������4<�VN��#��G=�;�s�I<I<�]8�#Y�7r?	;e���V��T4��;��vh��|��3�r���Wf~�p��;���,"�Zy�ŮGѴ�.ź�5��MCL7�*�d��8��|���-أ�V�7b͚�O�L���5�7��4���*�}�{&��cl�G�({ƿ�]�נ�M����w�*�w��T���,:� �٢�Z;��v���mu2PܨfeM5L'G�+Ǵ��A�r˛�V*�Xj�]Lh�nV�Z��Ӫ�H��7N��� �/� �wc��J��������H�[��^�*��������R�`�[�
�z�wO����~��=e6��Kq�PZ�����~����ծW�����/p}���S���Lz>���3��0�>�Ls�J/�2���V�[����?�0�� ��"�@@A�6���ݽ�I��Z���_�r�/�t����1�Q���!����cY��� ����z�����l�>V�bR��bZf�]5��0i18+,��c\�t��'��k�������ƕL>��:�/
�I����`�Ԓٮ�ֶ�ZS�*���3t����o � ռn�Q�s�o��Ks�(�p����2���VK̾�WH�uĮ��o�-Tԓ	`����O�Ŏ��&e�����U¯f����JaϚ	9o�&���B	�gLUl3�Y���U3��|�Y`��g-_=8:8�ދN~"��,eeǘr���*{Ś�����@��a����`�P{h8���I�(��hv
�����]-s�3uX��N�W:3�t�Vz�Xn�p���)��`M���;-&��p��l��7�y�v����5�w��\�'M9×����ڛ5�k3�Q�c�G�������'�[���>�ߴ�?���pff-�{]'���Ae|�O���x߇G�,�ū�)/�F�ىo�|����1e��x��� ��S,m�f5�d���xts�5�W����|	�9��Z�2�2�	�/f�G��E>���q�y�����|e��5�?�k7�|_��B��8��3?����-p�i?2�mG���S�X߇��g�U�6��o0r_j<[�0u��g�Q���F0��Q};�$qԒx��/����6�lp��|Q���ί�%�� �6�� ��A��8�'��o���>���[?��k� ���_Ï��O7�j��?�u~�-��ٵ� �d�/��������|\���u������״�5�Z�q~�SX��L[����eQ٪��u\�m+�&O�SA�¾�c���m+�&O�UA�"6ۇ;s�j+�1�9��`����њ
H���=�𣉮�@<A���p�:�k��;���j�[�������n��k�:߀�������_O_��\�lMt ���#hڮ���m��D2q�t�~2����K����]���r>�h�Q~����='�/_@����̹����Jq��d�L$�b|��y�8��S���?آpr~�}�'��;;��7����}'�J&j�:.�T�>����M�	��~�7��|�fػO;d߉�&i�h�S�D���3��{T���ҿQ��x��k�x_D��Q�b.�9^N=�[�n�/8�4j�֯�V5�AɭAȵ��F�*� �}G�9Ze�t��/GX��492��=y���שOASUW����y�U�[l��R6O`��m]����|�,ew�:��쫅������|��-�n���#��(��x��<����o{� �̠���] ��i��]���al��c����-�}[����^h"��_�zծ�]|�ACn����w�OM��� S؂He�F�f3j`�2X�\���~��z�t�u�{_B�f�i�;���� �-�,.�}\��{�##�z6����)���6�J�%Eϫ-p:�ᵺ�5S�1<�-ܪ�q]<�noa)�k�v�-��j�d!�<�.ii ��:h�f�ƜL��������ͧ;��>z��̹G#���c�Ǵ�5�qk�GAA����S��nS4��Gf]�x��ͪ��V9�bw�Gs]��T l��!�F�� 5�{':3q���9�tۻ2���Ufy'se��>Efy5��H  ��7���}��=N��o��xp$e�h8� J��0�7k�n���C�7Z�k*f���{�yq$�Oj��6E���
`�\�[�g5X@sh��h{	ty]�A�'�8Zׄ,v�=����i���)(�c��4h�ӿ�S��=g7xi� ��h�tО<� ����8xy5<�~v������{�P���V��n�S@z� 	:k�\t�I)�r�Ȝ�v<��	�ߵ��QVH��<V8�ww,�Ό,j���O&׻�2���N��i�K�kڙ������G�(���g������5#��u���T�Ǔ�w���t[v�����K1���~ЌlO��?j���l�Z�3o.1��d�^h�I6��x����k�p�.�˃�x�c��є�����
V�#dp���a5VjwK�n�qp�R2F��X�0q��陖)�	���54�竫�5����ֻ��t�k�nʖ6���4 v�Aտ���=�'�*�����z�Q#�o�.	{����\~枂��J��>�qo�)�Q�}�>��Hr���l����]-�U@@@Ak����SW�V�^�s�g����_�O����1������J����1��(�,ˤn��[�o�k�� ��[� ���A�?�v�U'˱k��~M�t����Z�\z_@�5G4؇�O�g�.û��K���'_Hg�x����ʪ�S��s^����
�v��J�������jCY�����j���5R�;^�<������Ȯ�)}A�s��ۮ<br�������<)�p\kEMҮ(᮫k�OP\	���=���3i�	�����:�����V��*w��k�jfU�m����k��ӂG�vG�<�ic��[nk��i���ntRR=��K�5�$)�<�U�ݝj�7��9��&���6V�5�
Pui�ѯz	�����f�}I��ˋ�Kc����-�*���:o�psx� ���=S*bd���1�k��湧���(>r�{��5}��9-�*rҮ�z�O�o����������>A�kx�E�U�Kb�s����貭ܟ	��\\�y��9޸5�{�/�l�۵M~p��<�:m��ڷ����0ԑj�X�~���5���ǁ{
�7b� �Ȫ��g;�Ks��z����?���7*��}�hi>��WTq!�]Y���t�{��Q��m?Z�9K{����r�9���V��'r��v(�MW	�$�q� ծ�9�xξ��P}q��2��}����t?�F�)R��YS���+�F��'@���3��-9M����<|�)����M�� ��΂�8�؟���8�؟���8�� )q?�"�J�vl��ya�~�⬽��l��U���i�"����n��R@A��I��B�k��;���j�[�������n��k�:߀������Q�?�um�猱$�9�m�:K^�<���v-�]��bcO9�K��Ʒتc��X��R��F��WK�5�ç�㱗���|A��GJ?�я�T�5�Ï����ğ��/ �z���4�z�=�Ï����ğ��°�Jo���G��q�>�����|߅i��7����>���q�O��?~.2�7���r�?2�8�?>Ҳ'���}��0���h;���)�[Ʊn>�^D�?�i���hși�hn�� �ʫ�E�؍:(U]u�WM#H`%zxwZ8 䂇�"^=�����$�i����Wx��c����G�pk������S�TՄȯT�x�Ֆ�0_ԅ��0|�W~��h�'�9^�s���ҸZ�<�O���:�q��ka��m�>����ጊ&�\�Orm��5�j�ɚ���C����;%�{t1���l��ڃ�;I���h �^H%>�[�ݪ��u�I0��~�E�X����T��w���o��A����W-�t�2���z:��ٮӁ-t�8�LF�97A�A��;����'�A�pi��Q��;��B-���F�����[z�汼_NO�w�J�w�gzk_H�8�>���V1�>�rxU˪�\����,����|��O��� =mA�nIÁ��N�A�Yݓ����O�<�m͑F�ƚc׎R�[g\���̊�c��
��i-ʙ�G5���� u��x\K\Oe�v��EtN�/��1�bݛ7cI�������=�UYl�� �}!7ʌ=��h��8�clm0sO�g�7����� ��OBͪ
͠q�d��JL6���7>���٫A76�PSDV&���a��B@�yda=�k��m�i�g�����*���y��y$�IT/]�Ź�rt�]c��ʻ�F�)���yK��Zl[�տ�uL��r�WڻB��~k�X��#cl�6f4[�s�Wr�s�-�c�9���Ȣc���dl�t y��E���<^.\��3]\����e>\Q[�`j��u���\<_3F��]�d�F4S�<�8�ͥ;K2������ l���7NK8ן6�֐{Gn�t��Դ�4'�A͍�v ��� h�Ǔ�B� wWE[]�=a������U��.?sOAQ\�V�V8��� (���{w�9v�w6z�m���㪠   ��G�k������\�g����^��U���O�����|�K�g%a�}x���_e�7WԭƷ㿵��a�� ��E ���m����{*��ص���
�&�_�h�-v.=/�c����lC����Ƴ�a�� a������3��fj{Ƹ�����Y�u����ݘۄD��x׿}�?���7�˚�������}#g�L���ֱ-��W֖�Z*�j W</l����:��rm܊��Q�j����Ki�C���7/���"�gk&o	{�����2�˱M�|ʹ���ʮ�^ç��,�{� ŭ�s�,Y��nxs� ��nQj��Y��~�Ť���mm�'�o=n�Z7�Q`�cnj�������ױ�s~�<�`V;��j�ti��Fl쟅%��l�;��w��!�DH�Ћ�PJ�qѧ�� �I�ؓd>\E�p�g���(�����A@uk��^�{4s�� �3��8u=�4��N��y]~n$��st�4���{x�0n|�w_H\?k��>e�|�Wқ&2�m��V��k�.1|���|}o�d���c�׀;N㝧�E�����E�)bv�'Ӱ�X�s��k���VSH�i獲���C�F���]Ί�%1U<�2�Dڮh��;%�Q�ҸYhn�삶�
�Y#&du6F��ps���A�������q��w���_JW٭�� C�$h#�kH� [�����n�����s��>�T߹��:��Ͼ��7�}��[�:q��4A�5� ���� Q�s���o�u����XD5�o�@@@D
^��$��F6?�����?�+x�]b�zy9��θ��ޛ&�����aAnf���
�{<��=@�ܚ#���a��⧭���Q����(��������׀�Ȥ����>�
��䈗��>�o���|���Os_I]���u��R��[�\�/�-z��URU"�S��V[l�RO`��m]����|�,�{Eγ�{J�j ��h}�j�j��o�{@k��;�!|n�]u��=���8w�Pj�ė:	K�f�u[T�A76�K��d��؁]N����v������ �>�֬��,vK|�U-����`lp�8������h� �
i�D��m$7
Y�j#l�J���j״�>B��DWN��+�*�D�0־�-S���H�c�������#�n��"~��F�qݳ�j���z��wv�;O)�~�<&?���+\ѸN�x�O�*��K63µm��C*�+��ds�9;�G=�����c��k�w8۟ѥ��߷����\.Cn�'������<O)�����R�7��9�kKOj�2-��-ΰ�yX���ͫѤ��'��Y����D�I89Fg���������]J����߯^`��}��F�q`��+�p�qP�9���\Uj�X�]v����R�t�н���h�q$��ȷ�D�rt��.%�ˑj�:̴ѕ9?C�P�Y)m]�S��I;�����v�ٯhUا�N��w~�ˣ�s�s��kX����΂�#�)M��E��t��iǭ�o"���tÁ��Y��y����*k�ʹ#��onڊ)�3�}ow��M���.��9�˗.i	SP�5A�����{O�U��]mw����G��0\�yWWԸ��=Er�[ ��8��� (���{w�9v�w6z�m�[���PS_"��APP[����~����ծW�����/p}���S���Lz>���3��0�>�Ls�J/�2���V�[����?�0�[� ����R)��*
��?�v�U'˱k��~M�t����Z�\z_@�5G4؇�O�g�.û��K���'_Hg���v�G,]�r혂���as�ph�L�:��ѯ�0��Gxp~���)�Oɼ�Ҍ<�C_�_� ��ri��_ByϹ��T�Q���֛�۸n�#D�<𤛓e���ރ޶���>�s���g�s��ؿO��Q���cɰ��lѵ�ps��u�WW�u�a�f4��u�ڽxh��7M���	�",x����ݽ��l����(��wN��7'г#���̈́x,�:�L��STC����ờ��;im��i*�q�Q������x���y�ns\�� 9�>:���uҨ�jw;QOL����k}:�d�QgK#r�񞹧��=�_v�l]yi-�!�Y]�&�������#�]�%p.v�4�;m#l�C��\��<���I�{\�@.w�8S=��#�'Vܽ��ׇr}���k���	������4�ط;�Z��n�VѴ��#���y�G����|�t��ڞ���\�1����b͛��j>���O��ڭ�xC�9sS��$A�O�b�A�)_f�;�䑠�8Xi��̇�9��t~(�'(���\ot6�)#�����S6����Mh�>eN���1<��]q3Lk���5Txr@@@@@Az@?g`� ��|-\�{9���cq���s�[TsA�Yp�����
��uЈ\�ǐ��⪢#���dZ�ƹ�+f�{�Lޮ�[ł�Q%e3i�MIN�����Q��OJ�v&����U]���7�(ڴQj�QÎ���)���OL0z�� ��.�v��������
b!� e������������_�9ng</�G���/?[���n����~��������w������{��ȞW#�|N��6���8�Q��g���U�������:q�_G�(�O��Q�W'����ڶ����T�8r� SWR�آd0��/�9yU�6�b�܋v�Y���{�n�Ȉ�e��1����ZH%��N�5o�1-Jt���y���^�_A�PP�D<,y����䜭r;��J����|ږo�<˃]���%�R���J���oz��n���{�j����#��c+���~oe\-�6.�TGݯ�I�Om��K[U+΍dQ���>@A���\͸gib�ir{�W{�������3����jj�g��Z+u������Dѩ|�pk[�$ �읐v��2G��X�k���:����$ ��{@> �0 ̣�
�  ��h�J�̜�����^��)�𣕼$�A�������<�f%��Sj�sd03�l��߳<c�kg5����X�[=�-�]KX�Du1�9�ǽ��ȸ�������W���6���v��IG?Ykɝ�^BqB�ˬ�ĹWu�z��p�ԲxpN4�G����Y<-��ݙ���-�����oS���/p&�8R�i��Zi�w( |������v7sv����.���X�{�ˑm-��Ğ�?ۧ�b��l��O�Va�sG8 ��1�^�g[U5Qs�Q:���nZ�.S1=[k����ύ���[1E-��1��_E!��!�-���������mY��;Tף�j���`b��/��U�\�L����+��͐�=��A>L�I������ ���GH��޴t��%����alu[/k ���=ɸ*wo[��1�X��*�mS3�.��H%������%v�� !��z�Dg����������v-D�b;S��6~��diVD�#����eb,μz�nRV�8E�a�kɌ��繛B�u]��:���8�2�Śt���V���33
z�fa��g&]�.�A�&��[�맡���j�ɮ.{���Mt��v.ƫ2�KsԆ��;~��nmY��?�O�za�&�AOEE�1u%<b(���N�1�h ��u�tE�b�cHpz�Ur����e*vr�#m=���8Z��Ikmt�]�&G6�a��F9�Oi�{�M���̶۪j�tpD�\5qiq��H�r��d�<�F�&2�c�N���Ӈ��]�Aҋ�YۙV`��n���OO%m,��s�ql��O �cF��;F�:W� �;�����P����V�yOXj$x���/w�u}K����TW)/�&#��+�6��n��m5��W[3a�1�?��� [��w�zC���sg��Y��ߓYzji0���z���G�RhA�OIլp+���1⎚�kU[7��^X�)�}q���V��KK}�$�0����gme6�&�[�ZGv�������5x򒲔߰�ҵ߮D����h?�(%M��d�bI%�s��7@'�_��w1�ʂZc�-�)�m��RTYj��x]���w���s+\�g����^��U���T�����|�K�g%^lY>����A��Idpk���.'���]'u}J�o~;�]'�:��ҩ��K5U��SU��K�a��)Z�t!�.��c^������k1�]e`���(����y�f`�1kI�4)���7:��V�-_	p"��/�Aݼׂ�,e�M�`���[��g����k��F�|#�˽�{�sysA:�l���=�Ń�$N���>�q��gO��;�u,.6�xvB]t� J��� nŬo�U�7-��+GIk�q�}
�h6��6��ϔ]�w����{��N����gj�D��$2�I�Z�8j0W����i�R�MUQ1U<���G%'��k(���×:k|��8��	5gg{t<t+�m��V�O�<�ӿ��٧icE������ lF��s�7/"�f'Rt�4H��6���xi��&l�<6���OF; ��`�<Ga�h�=�������4��9���j35�Í+�4�¸�ˍ�1ܬW*{���X�����|��U��Y4v�U��db�ŮmަbZ�鳼R�/���g�Փ]�������K�����
�j�K<`�v�Rk&�u�iO�y�TOt#FF�G��N��	�Py����K[r����!�稐1���Q�v�Qڮt�[Vk�TQn5�B�����٭�n�{a�MU��c�����&������w�N:�;7x��\[���t=��Wk�7�>�yx��_a�N�ֶG g���h�����M���O(�mC�#cm.�{�6�I �ڜ��� IR��&&�cǚ�E�d���f�a�?[WDY���7�k��B<��+��5Z��}��s"��|�Z���:倱E��v��[G!c�n���W���G�N��s1jÿU��Jl��y��ߵ�W���rd�x��u��*�g����"�'�7��sH�A^��]���'IP�j��M���Jnd6ض�GOMd��Gk�4㹻���<�>����O!tݕ��k"t���Ŷ���Īoa�j�/� i=OQLQ���)ǰ�"h[�UDLK�M3L�O7�z@���#���:R~�|w�:�#A�m$�X���b|���cI:<�y��Qn����n���v(�f[��=�p��Z%�w07}P�YI��i�+P��;�4��R�vf��e�W��)�Q�+�fN�X:�nRW����Ɵ8���c�7y�Z�u�ͣn��kż�=���vE�,Q�	����y2��䀀����t����߃��Z���O����r��""�.��Oq����f�i�+��-�%}k-�WT2��y�նy���p�H8�^�5�6��q�2������E5�U1��"Q���������z����s nӑ��{����&��(�*v���i�!t�I�
v�J=K868|�qa*�]s�g\Ms�W\*������z*|�w��u�3ϝ�{U*E�|�y+e?���|Ub�|�	*y����N�qM>N��q<\J�������IO>~��"'���eJjY�uqRR���f;���ğ��Y<K�W"ը�*�c[��'�E�n���ox��P7g���Fy<���l=�ofZ���\�������Lp�z�R�7y�[o�Z���G�?"pN�ΐ��@��<�f4�	�׋��>o�M85��pU� ����r���b��J����|ڙo�<˃\ӷ:y������_%U5Q�)^���W�-�೮��>M��c�4t��圯h��~om\-D/�2&˭��k)�,5x�Z{RE���郵�WC�?|h6O��t��(ۚU�k����4����ѫ�C!�A�u�n��9���Q�z��� Q���#-,Y���_)D�;fp��=��#�<�!Xe��̷ع�}��v.ٖ�3�g�G�u#p�=��]ao�{� �G{ǰ�r���/`���O��l}��ڔ�:�k�b���V��i"��2)���+���}��r�����eDMx��լ����W���cK�D�K"���=�u�S���N������V��:�i���k�w[f]�o�x�췂��[�c�[8?*��̏/��w;g�(�_X6`��*��s�H� ^j�l�������Ι��^��#05���gw�9�{�%Y\���9�ӧJ����>����An���!����� �0qand]�:�T�?k͘Ҋc���%u�y	ˊ9��i��H����S��3oh�,0��Xq��/���4�o�p��;u�m���^��O
|���noM�h��,�W��+\�j�����M%ML�/�Y	s�Oi+�۷E�b�#H��z���˓�˨#p�A��U���l�(�� +�2;�L]}�7�9���u���� ��=�]�2��7�O*��<Q�Aѿ���=�'�*�����z�Q#�o�.	{����\~枂��`m�je�X�d�lRU�d�;�~�nMN�r����.�/ߞ��YE��<�E�����]q��n��J�7����8kÓA�^�٫6c�������޼�j7u��s��s×;̊�o�����]�v�:��^	�
��n�"Z�M���\���I�/p}���S�a�Lz>���3���6������}ޮ��w{�P��Y[�-��x��c���^��V����{�o�yB+�_��;�o�Z��8B���1Y��yA1�SI9��OU�g���t�����)�R���j�=C��u�AcMI-+�x��������`�`��}����ƚ���z�$�H*i�1��uk�A�A�L���㟙w˜~����=K=�1�������&kF�#@�	�Pu�7��*������y��K��5G4؇�O�g�.û��K���'_Hg���4�[��֜�µ��=m,�V��Ǌ�����-�Z�w!��ͻ��E�3�?V�s'/�;��o��e���Ip����g����<}W�;2��&8y����f�ֵ�:U�a�/�b�'�p����.�`ۃk�wJ�MP��R�Y��:suyc*�/51�Xٴv/�Sim�j����S�-T����<Q� �;y�,��wS�P֭�y�mƗ#��2w7�s=�Հjv?�8�|O�J24􇬵�o��Oń���?��|#�ݫl�#��[��t�PX�#��p�xRI�㏄�=�k�]��#����Ż3��F�?��mύ�|v�m�����y[�������|���љ�ܜKs����������<yY�Ay����A<���F��� ���쌪��V��f�`�ٱn!�7�o�+k<.�+��b�]�~��~ܼ�ڝ-���o�\�/���x̯�[.��K"�֨��N����u� �^�6s2́�N��m-�T��a+kYM��#&	_ಡ����C�{��gl�s��Qj~����U��s������{�-�6���� }5T1��G1Ø+�ݵ]���I�}�z��"��%�Tt�sW�x�<SY�ҥ��完�ߪ �_Qͤ���;P5���ڹx�E��0�hN�m��&l��|b:F�0ݾ�@�~�gӓ��x{�l�w����5i���ULٹ�^+��*�e��Q����{�XW�Z��;�;�z'���� �R����6�?x���4�ڼW�t��-~�����~4�� hI�8&ş��y�EG+k�B�&-��8�t#�$��x�U��ʪ4��6�a۝n�k�r��BɅ`��Z�.�0�;�����dd�j�s-�f�aƖ-�=u����<�(�#�#l��<0g�Y͋�[�ַ�f6]�)l� {�k��S��T��    �� ?��w��>�u�_���gq�^��o����EIEM-eT��^�8� u%hV��rt�5�ԯ_�f����"�.6.Ƙ��U_���Kzʒ��@�<x��;�ׅ�y�����D�勏�8�n~�� IG��-�,������ɜEu�I���Vh�<��V�q1#^γ���ß�3W�>P�sұ��h�x��f��-;$|�^�����=�A�K�DSn9i�9�-� Į�f�'��=4�d���W8�+�N���m���m5����{���_O'M����x�ȫE��q��j���>�?N���.y*�*|]] ?O��A_��SS���O)X|��z�y=�3��:�2t���{�UG�֓3_q�������S�#��'� ]���Mȷn8ʍ��cQ7/p�f�	�Y�鋝�5�a�i�g�Z{��]�a�{2�UTkr\gk�����<(�Q���	h�l�%�k+��B``$]��C�B��|��|:��P�*�. x��������ڶ�)�j���3�+e]�5��Ҙ�+��u}m��U1a�zh�y`�o9��<�N�-�_��Es�NE�Ez�q�3Z97�;���ef�6����et2�9.�x]�ѐK�Oc���x,.����n.�j���/�WU�8>5��ٍr��u�Nښ�mN�iе�'j��p<SN]��I�nxh�1���Sj�i11��y���nz�����=MT@@@@@@@@w"�S��V[g�O�	�4� @��&����Q�>O�r����O��J�j�ft�bA�[�\Uʪ����sc��k���}҃Qd�x��'BNl8w2�<��OWIm�����c_$��S� �䂨8�ޠ<��>�k��g�����UB�\�Z��<��ۢ�:U­��ڮ*�t�~~�D�0!�a�_N똷UKF��@l�1��:���0y�Zn�ݫW��<�g��Ѷ^�]�����G�8al������u��v���ܕ������r�ZV����hu=���د�. u��b��y�TO!y�H'$i3�Ng"�t�H8�@sSMS�0�5�O�:2F��cj	.PZ$�Zc�Ӻ��,s�`#y�����2{bee�=�#ͫm���֞�j�����;?�2���L�Z-A΍�S����	�:�]bcaiT�j�9� NS�7�/hL�D�i�ǰ��cm�2�Ɉ-t��=mt����D%�f�����@>p��|�k�w�س!�F�E��~����u�r��r����w�D_��D�Yi����l�B�o�V�3�����dv����A�"^�.���{o�r����ί��������42��7�O*��<F��tq���|B�_��g���5��o�pK��]_Rc�4���Cd�Ĕ8J�k���q��>
jJX̒�#���1��q$ ߷O����~;�]e1�I蒰بh�.u7��˚�b����ҞzT=�Y�8j�Cw��Ҝm��'����GnÖ;}��6����Ҳ���4h�9y{�{��9�;�����������Kb�_����t��1�<Ə� ��N�E�eO]z�y݃o�{l�2�j]�N�5��{As-֎(%ն�_��a��t�S\m�IԵ��H�G5�8j�k���:O�{��V����5��c���./��������ImH��{��W�����w�%���w�E�g=ϊ�2�߄����[%YA?�~�o�X��6,l�݇�6K|M���L�#��@A����P`ݡv7����U����vsO����u;���5$�?x{����٧콙�8[7����v�����렑��p���iq�Hu�hv��o�QQ����Z�/���_6�_�(��)q�}����!����cY��� ����z�����l�@AMs��<LG�,�A��|����L�R�*�^��Aq �<;���<V^/ƹO�lU{�*�
Ɔ).��c�w�k�ai��k"�ۻĮ��]��j�as���_��Ua�����sIq�}��W@5广�];����5\�h���_o�C��}�K9q٫����+'��F��ơ�:���U��ΕF��E�.��'W%OEX�"t8�bg��|E��������5'@�G���2��ga̿���pc'y�p�s��x#�:i��yVogl����U4�ל�ͫ��0�UMu�����7b,YCIfW�V�"�^� ��������{�=-���b|9�X��z����-0�j'v�pB��� 4q< �|�UZ��g�^k���9A�4�Cr��V��G��!��q�
O�'�Ai�9����V�\q�/Un�u]�W �u��� 'P�.�X��/k7�\�R�zjI�O��qԵ�����F>Ч�
��V���2��'Z|����
f��\�Un�%�2fp�'��-�yW/��98=�֟8v}��q6�:�V��+���i1Ͱ��ư��Ʊ�8�	��'CQ^I��D��<�/�|9��/�]!�]���0���|�8�t#S��!e�6^NguG6;ma����|XS���K���U-%��u�>�Nڗ���Z|ϐ�>�tm��-aL\�:��{ky�mf͸��?�8���ߵ�����w�$l4��L� ����kh�?��1�e�䦣�6[��������Î��L�r�B�taic��*K����l�mނ��;f�A�sI�Dv ��uA��\��8+�u2�$6��E�I�{C�M�i˖�u�il�s����]<6����+���8���Z��o�6�0I�w�3O�l�jx����Nǹ��О�ZSr�̈�����uU���\��|�t��l���=}���-���=��-�\S�pg�դ�Q�v6�<b�c�0���󗷝�G�l�<���k]�{F�Ů5��c.l��S�V��¹�x��f���V��BpւHek�O���P|��o�Tݮ&��4o;�)��1=��Ze��N<{8�E4M1�s�fx<|GQ#-ǪwW$�6=�ټ��}����=>Ei�eR'�MS������4t�}�����TU�G���!�Ⱦ��ظV�Sn5�Ȳ��i�Z�74��z�d���L)l?̗��y�#��-o�9�{�}F�'�R���� x��pyz8'x6����Zj0��2_�~���8G��?�P��Z٧����'d`�������zW�e�5����,�t���H#v�ڒt�*�vv.<���+L����^��.�^-p�<���3͋��v��#�z��9�5Y�Ŝ�9Mfh{[Y{�i� p�u�����Z����m��~��l[c^ڗ~�
#���(��1eξ�v�ue}X.�W8�ocG`���+w2�nG��<uw,l;8v=�t����w��%�o�p�6�� ���H|�����}�^�ʮ��C�^��in��o��g�\������w#\���B�9�u���
7�m����YF��˼�4<w<kϴ*��R�sDz���y{&�|Q]\*�8��ܦ��Lϛj�����y{Q�)�/ts���Ym�8�+f'��䚻�/qGH|���7?�~k�rW+EH���麘��c5�m����4C_y�O4��b�|�X�ポ�e��O��        ��p��-�-���`�Y��-��Z�Y�։�qk����:��b�h�U�֙���6]ˬod�������ZX���<��w�tx�Kx�F������Y�m��8�(���Ŏ/�Z���ϊ�(���Ut͜�߼}���[�ԯFՏ��F�m��l�{5^�-o���v���,ѲI��l��xt��n��w��o%��uoG�[/k}�U?��0�lګ�Ƨ�0���Q�����o�2l��m]�.� �GWl��>�X^��ԓ��}W�󇚷�
#X������f�W[�[�G��q��]Q��&>�z1����jg��ûaZ�^o�;�÷��2���xg�!el��=�]�'}3nwT���fL�x ���p�=C�ڙ�L�iͯy.o���c��\^舖����s{�1�q�@��a��NYH��_�ۗ�O�_�!�:~�<���_ɥA���o������n�ě�܃��w����3�1A z;������ �ʃ�4��d�vUR��X�ic�x#B��LWL�/T�4�G�J} �n�|��B���Kns�8��*���xpf�.eǹk��0j�j�x��w�h�LS�Ffm1��v����3T}^���[6����\������Z�w0b���pl��И��P�<�����g�d0�m���j�m�����r*�D�0 �hbʰo� �
 ���y�(:w�E=��[n�k�MW��Ж=����p%S�LWL�<��ݺ�\WO8�~{t�����G6�]kc��=QRdk>�Y����yڵ߫�1ò��{6��me�q�?�)Ǔ��O��u?[6��L���mM����w5��;�kc����`p��k7��n��Y\L84�Y�"X=��26��ߝtn�4#�6#��ѠAT�]���}(�K�;0^�0��_�v��9όahҦ={���k�b�LWq�wȮ���dm{#�4p �>B�rq��ۛWc����.�ދ�gI����Ŗ��3N� ������Mu��oB�7�������'�kB�}_���ls�{O��dm��,�g��VI��}_���D�V��Oѓ0_Yr�2�a�}-���a�/;�:��x�Y�l{x�z;q�����λ7�N�J����T����` � �	9�Ts. ��GZ2�̌I�=h�TRGĘC��$���}:+�|���,�&������0��+���	�̻���&���{0���N&O���cZBղ7^����ZCt��\�Q��;R�9m�pvtԲ�f��U��Ͷ�]-h�N�'��t'�X��Z�z�j�Q��&~ݹ�R��3tU��y��4� u[}Y�]}s��	�;T�	c���.�8���b�N��O�V�7��R���a� ��y��=��QR��s�~*���J?�����ߋ��կ����?.p[���_^j��ݟ��<�80�ZVŋ�0��u����{G.;\�<���ۛw�q&hb뜺V]��!�@5�܂��Of4��UuW:�:���t�W)�� �Q�-Q88j45q�<$?Iٕ�A�e^��	��z����ѵ�,;��~�G7]D}�k���$6c̝��O���b��O���EG�|��A�jO����
��&'�K5�=�q��G-[�H��_մ�ˁ(>�ˡ3�4?�M��Is.��t�a�q<8���^���UL3�;Sm�24S�(�R=��l���y�y���4�J+���i�N�+�6'�6�F�;�:�;u��8�9+���'���}ͫy��b)��Ql����������e4=�l�t�z��A�s�j{�Z���Ӎ��m���3���?4��lg�����g��.���SKWO4��D��1�%����u�?�ud��\I��Lö͆s�«�3�;������_��;��'�.����Y���i��c����=�sF�]�^��7��z��P�i��+�,�����bj�k �1�J�&�My�G7��{�d��nW3�b�o�ڣKv���n�C�>4�΃b�)��v�<�4����l�u��g�����hek\�=�V�d����`��[Q&�c��\���W��f���4�Mn��=��W�xٻ50�5EM�.qE<L�kL��S��zSc�馤��,O�AĲF���<P|��2���Pc�1[.�6��jy$k�m��Jփ����]8�5�{oe}�p��z�E`��w��e���A7q��c�ծ�:��x� �A�=
�״�4�s
&"����,_�vi��{�%e�**��ۏ�����HXl����ƪ8���{{haiM��1�<Q��!x��'·�nq�"��ުN|�ƭ�tZ�V��Oz�������N]�=��qv�9yuu��i��VրZ4s7�wÛ�t�F�E�fb]ů��:~&}�Ib�c]L7j�}u����OsU��6�5�_ͻs�Ge؞��67WJ�5��ЍAvw��ͪq���G���WOgNl�o�o�ɾ��*�:���Ի��ox��ӵ:�۩�zfb4��i�F�Dڜ/m���S$G�Ь��v=j"6&��دԹ1�.�-�셭�f�k����1��AY7����h�]ܫ��U��v[���j��j�v�y��Q:M=-�o6ƕL���\���Ob'�]EeU�! �T����XtNpG}om`܍b�&��m+3��Ê��\� ��%��#�̫`�!Fv5�V���w6~]�^���+���*���CRߺ�@���n�UD�k)�U��t�,���zl��ͪt&��VLT4�����wcGj�mm�k��<������w�:S�n�~����]��V������Nƴ}�@��ͻ�rnW.�k�Y�D<���C��t�
���r#޼�1ٝ\%���x
x��j�W�[�t>kϏ�w�Yf�!,iW�<�iŸ.�u�.q|W-;zu�8ѷ�ǵ���5 9?��{ˇS�D˺ۧZ"�1����)H����������O�{��<W��l8i�l����&����Q�-e�M��
�h����j7�� 1�WI���esu�M�A��Ĕ��a�;gLM"�K)'�O�A�q�Ppy�O8A���w	3�0d��n.ӻ�̜Z�X�-ڊ64�嗀� s%�9��.�����p�ͧ���У���⚡:I���%7�&�)~}�lk�3�٘��~Up�:�A��>��T&2�����r'���r����+�1R$7GO٧�~���4�?B�x�� 怃���S7_bM�nA�z������ ��=�f�U�f� ��A�g��2�����Y_9"
X_<�N�Z\~�+���|���Q��dt��.U��n��{�hӳF�<�ֺrK���-�����69��s��P�5�)�G(���D�C��f��ZmT�4��*JX�1�M��5�z N\����UH  ������m6t�f;��ׄ0|5;��A���:����x��p��x��x��P~��8r�,���a��@��[��"GT��ϐ�D#���D�G�ӿ�JO��<��T����)@���R���v_�\~�u}g��*)w]p;�9��5!���Jɩ�n䰼������]X�l?�V_�uK+���PO�H\7}'OqN�������7�E 9)J�0.ֻ'�6���;��p�����^�-�c�#�O�t�r��w�l�<~n1F���� ���	jQ#���w��[Wl�P�u�T��-c�dU3�<od�G{���!��i� ��9!5�9�V����a
�e&�cnQ�����ff����9!��$�H�5�iծ#��М��=�8�D�9Mp��9�YU�0c�lM���%u�������]���O%<���!�15�بoz�{����R�R�>9�pկi�Q����P|������~]1s��]��i�[9ӻ�R:V��U��K]EQ-%e4���\Z��ӫ\�8�s`�����̷z���p��[�dguғ�R��ǿC�+A<��7��pˌ7E��͞��f�n�=B8�;N��=�:��P\Z �>)���_b��^���[UtF�:������9���;h��c�l���Kf�g�����2Hw�L柢R���f�-'�\;ASe3�@���9�7#����9Uyˋ�g]p�҉��x^���w�K���	�؟�Q�h�p�<�	�Q]X�q�qP��S�% �<��T�[�{4e�v��2���Ĳ4V��GT�"fh��yj�m~�{�E�kq�_KU�0]92VQL�m��ۈ�lc���ѧ,�'P�7ly���f���$�g8R^(���op��v��;|�ND��Y.�W�E��Pں
�YQOQ�l����x=���h��@@@@A���L"��;��b� X�7���?�_�ڸ��L�z�<�Gv�c����!��6�r.y�J�OY���G"��wh�C���Y׬	=�1-=Cjc/p�~��<���bdNUȵ�W��Ӥ�\��b'y³�+�����	�2��/��wp�ٝ+�Qchb�p�\<���&�y(���Q�ӂ��r%5�<%�ѱ�W1�=�h*fu�"8;�WZ�s7(�j���4��{� +�2nۏ�:-nbc���v�q](*n��P����QP�	�H�'N���oƗj�l��X�mQ/����}� �U�آ|uQ�����͑�H#���Sf�j��N�QU3L�e�1��~�:�?��ƳZj�� mñtL]�V�4p�s|�̢�ʮQru�Օ����b)}��Gl�|si���VV��ǟ^4`��^]=�Q.�s�5��
��Z�k�Sts�UQ� ���X͹��s��ݙ�z2ws�2���b#O	��v���F��2�� 5��r�GTN��MS��4,�i��@@@@@@@@@>+�����^������l����&����Q�-e�E��
�������K����z�j�h	��tq�=��w�{�ms�+����U���zK����!����׫�JiաPyX����;��2(i���I�cX��I�  ��b�F"�\.�n�����R;\������c<��Jh=U5e�!:�����r/�I�T����(�� bS~Yϑ�c}	^���O3��n5������ß䜃��r����+�1A!�:~�<���_ɥA���o�4>.����o�r����ί��������42��7�O*��<F��b}�qVٛ4n�/1��a��"p᣺�hP~me�t��&?D����g��.�ֻem|ŕ�k���{Q�-s@@@@A�S�	���?I�!�� l�pw[@�J� �Ӱ|$���#B_49혶�z*,w�i(��l0��v���ƍִ;@   }�xl��1W��� ����f�����j?I��� �\�~���� �&*����$�3�<��'�y���XST:y��丹�Ԓy�{PfM��/�m[�1�=��tm�w" i�P~��7�B�:qA]4AB�{t.�Z;��7
8+�gn���1�"���s �8A����,����ܸ�u>t�]�����K�ke���s�io����5�א��κ v����Vd����n�d�����f�S@��.n���:x�6��p�RMAi�|(?.��>���[�]8�=�H�LgGjF�v �l�t�)��Gl���2�q��䨨h�����y7H@4AT\PFN����6�L���n
S�(��⺘�9}�]kt�%��?>�D��˃���Pz�SRb
�\�#^��u�7��H�˹��u �h��
 ��],uP��2X^\��\Ђ;A�;uA�ޑ��)�t���,���¸�3t������8�`F?]<� ��q�� �7FVkŎ�C����#uu�i�k!���Ž�oT�� ��>r�A6���͘��|� ��Ʒ�#����wb;[>��� �ΓQ�\�����b^]����hʢ�F��Ə���|�np�s�_�SC_4�UCD{��f���+�_En��b����߻b�U[�I�^.%�+ �H�-=�z�� 㭎�f��7jҰY;#�vg��0��?b&��{�3lC��I�54�����QQ�`�w���Q�݌�z͙���c]����g�`�E�o8J��^�uv��t��ǽ���w���^ſ�=���x���ʧ�f�����+]t_��\TQ���<������D���gI�fu��"q�i�'>�     "H�"�Wy��=g��Ym�}Jٽ�M�M]����>Z�����?5���U"���Ԙ�d;�m;L�8n����2-�:6��(�(�����<h�ڂZ�af�ʭ�0���K�:�KZ�d�З�	}�ɨo����w��rAT'@�/��yY�68{$k.����f�{�|	;xi���CP~~�4:q����9j�w�����q5���3���������$����A��� ��4����(�� bS~Yϑ�c}	^���O3��n5������ß䜃��r����+�1A!�:~�<���_ɥA���o�4>.����o�r����ί��������42��7�O*��|F��`ݷ��6D�ִqr������?9��?��A7:�Á��õ�}�%�c:�/�49������Ӥ��Z-��%�7t�W���0��45�	�A��폱��b
Lo�#����]$�m�X���M@r_������S�d�s������?�Q���� g?�@� �G1� 8k��� �������s�d�s������^�'��r�7pn.��X~���v��MͿ##xq�i�U��A�������[��Ӳ��v����	�|r4���
̮=²`lmÓ��Mh�TP>M������t��w_J�g\k>^g��t�
y-��Y�hpkL���xx�(?KT��Ai��6�{�>�x���(?4�K��^Й�c���W���V�ݡA����[���:�6�w����'IO$1�1��FѣZ�� <���#�a�ỵ���KWG4��!�s����ˋ�X����a텔�k���r���S��3O�>�8��H5��[������[=}�j7M�:��b׻y���+x�b=�.	�k�)d�I�&�y���4���M?��r�>r���a����͊=N�ؚ?�C��n�����q���!�"�7���\߾�F�=Q� �j��l��O"4ǹ�1,�ֺO��}1G�OGη�ʺ�'Y���TQ{�����m�4rR��)���CS{H�Ъ7,ۻ\�^�֯ݱWj�S�`�s�V��l֖�ᚷo8
'oA�yk� �n�k+wq/�4}���{3�~�sǿ�������
�&�2�Q�tu�S���&7�v�s��Z�V��Y�m���[��a�қ�4��|X6�f��V���CSm�kC�=\.�@"Z�Y��z�yL�v����6�����Vм��&��<DԙӘ�Gk�'�1�&����p���q���R<�^^)�(�d��W������Es�b�˞���X���ķ7+�L�vH��$r_�������=��������oۯ\Lzz���9��F�N5�ôl��)ic%���-.�CZ5��(�-SǄh�.zJ�c�ίh/P����c\/A����!eE��E5TO�������v��?4Y��W��|I���-�Y+������k���sw\>��j��Y�4��S:���V��::7���p=���]�����S#,�9X.ឤ��4�`�`����Gp�:��>R�u���K=-�FǙ��I�vz��̓��k�!̖��:��� 6�#���� +����A�އ���d����uU���z����87��ˀt�O�69s�PFN����3��M�d?>G���%�{3�<�ʣA��2�����r����§�������4��&��Z/�d�x���f��I�M�?/W�:��?�����ʿl��<�?CL��A�6����N`��!��;m0x�R�]�A������	�ʂFtxf2�k�������Vպ�R���Y;4�/�A���8�H�J�/���A��<1Sc���4"8.�j*�^�`c.?���pz
�FƟ싕�*`���[�ם]�L]N�|13�h�wB�@��t �Z

����q(?8[e���mM��о7�;U�?�����9n8��K ޞz�"cGk�+@A���@�j!�ǎ65�w��~��XG.�hc�C��&�k"��55�6����1��K���A)�t3�#N�c���(?MY'�c�l��ؚ)�m��IVd��/tM�^�B�xX��I�0u��_(���[�*�&?iq��w�P~^�8�w�yA#�;p�V$�+,b�n�����	�p�����J�F�{�>�8��k{��
<��vm#/��IQ��lPi��ɦ�4�8�؃d��K9����SV��E<-�^H�ǻ���A�9|_Jw�Y#5��[#?(�q���i��ۡ�����<�<W.�o��Y����#��VkeF����epǹ�0�n&�_��}+oԥ������e�[}
���o$j*�!�3���xJˋhM%��Gu�'^����G#�����f�ir����W��Y�b}҅�R�.����8r����VINe2�7@ �;R9��b��˅g�U��W]�]���5�ȝb>(�W�멆�c����}ŤQ�Mz�����3�幎�ŮiiMЫ�����LO'jR      "I�R�,�~��-��Ws�<DT��W{�][Ž~t�L���f><v�W��Kc��ġ��R�a�}A.�M��C�u�;ul���{�\#��2��4��O�f�X����|;-�n��t틪���i��˟�ژQ��Ÿ�x3�h~�Ɯ�4�0�"����Z��k������e,���C�1g�R{[Fe�6� W���)poG�]�u׃�ӫ-[>�<�'����Ӛ!]Pqs��{jǦeyf��:��� ��1Q7]�8AT|��Ot|�(5W�k��ȂI�5��~��+�E~����mН\X�<`� �f��[�������ɘ�Vى0����������̑��r-<AH. x j��)�8�D�m�~�"�����3.�e3q�F���v<F�g��!����S�������e�Y\\缒\��I�T?f<��m'��,l�*�����))��S� �s�~��~���/i��jF�Zm����S���(�ѯo��'Ru%��*�2t�}���Jo� A��<�lo�/�٘��~UƠ  ��Խ��s���~_._�?��($/GO٩�~���<�?B�x�� 怃���S7_bM�nA�z������ ��=�f�U�f� ��A�g��231���sC�A;��?8{a�4�)�^8��1ͧ��%M#�����24��zb;Et���+)�0���٢�K��z?E�"�n�K#l��x��D�K��j���@M�o�\
�:hH�4@׊/:��X�4�L��3��������l����_�A٠�j{dhA�c��yպ���Z�Pܪ�cgu���묬-kjciט�c���Ǌ���A�q. �(94�U�7�APu��
k؂��е�Yblm|�Cm���R�H�W��q���yk@׉p���b
�W�n����Yq���~����$y{�ڸ����٭�.^Y#�WS�re}S�����wx:zP~�!�x�?6�P}Jft������3&�'K�5C�U����f��~��@�I�`�A��ǆ��t=�BA��f�-�5:������{��o����S���.a�����JH(�Ç4�<"�=����j:��0�H���SƵ/<�.2�NH46�7��r��1�A���+��T���p����ښ�hK{�6@u:���A���H��;A�̃E])��E��C>�e�e]�B�['��̚��z��#��A��3�jOwo��>�L��,6E�T���e���/5ta�i�v���OW��A(P|��J���`KsN��+G�<���}GG_��b����dɢ�1�!֝����G�ڲ�.?�[�z�dǯ_$ð�d�v��+�Z"b�/����u�U�?�M׹z�����4�w�q4Wx!��ý8�q'"�ڇJl&G�D� .k�<m�.�������/�;� �Ӄ��gE=Iu��$�2W�C$�s�	c��A�U�U>����F�U�����zm��؞�ESm��m���)&lE�cO��jOz�nի�h���3sV���ʹj�kLL����kǸU���w^(���M���A�x�M�8Z��9x���ѷa�6LDM]������r1��9��-#�x�z�+�:W[U��^������H�]�Y�	3�_H���a>^��D&)�vl���7�8�=�T�<��se��6x��4�=}8������HU��Snu�T\�E�f���E���V:V�[�PPS�����M�C Y�{v��Ҙ����������]�L��g���i��p��w�?EU���ך����~+#�K�7��y�U�۔�do����kF�4�v�nm���%�g���>�4�I����b�u�YP��v��������t��	sm�?������62xr]�y�|r[���]�/.w��"��Ka�UU�)�V�l�n�t��8x]Ta��hP���v͛��k�:�T�\95W������Z(�HRã��q�}���$��h���ױ���PA�=�>�<lQ�����r�^(��ڮ0>������X�4sO���A�plsy�W1ed4�U�[��}��F�����J�\|a�k�@���Z4{�$��;r㝔�im�	UL$��կ"'��H]���C�����vۧ)v����Ɉ�_�h߰�^�*����N�v���d�s��ZF�È#�ڃ���!|GȂ�ƹ�����-����|#W�\jYp��3�bwm[��g�Q��̙�]n�0��Q[	���pD�2����9���Ř��1��}�T���	L�U��%�C��'� C�� a,)wƸ��a�[�.�{�ͧ���f��<�@���|�����Yl�pl���-�0؀��X��q��?l�I����A��9� ��%aFg����~|�4�K��f�y��F�q�<<e�/w�� $��˗�O�_�	���je_�2~O*м^#|�9� ��w���ؓ|��~^�� �u��($Gw١�~ٿ�yP~���7̂�ZPkۥ�e�s//)37Q:{����!�0_Qo'R�I��_z� �C�GgpA��=��l��~��3�<?_���#�mT@�sO&��Ik�$�o["����FaX�x"�͡�5T.pe]��&��O5�t�HA��3uБ�r{��x=� �[Mm˖�4[+#�ݢ�b���Sa�d�Z����t���.� O��q~��ɠm,�*
z���5�H��A �jBghL����Pbls�dWjGG��y��C(�|W�������w��w�o^� B�}��R�:�w�l�$;��h ���`,q{�L[i��r�-��k�mM-T.��p�r �Ai�A �A�-�v��{NYi-���kEYUd��4T8
ZW7�t�s�n�x�?����C�P�k�h��Ę�у��k�Ғ�l�a|�u�6(���\��5ѵ�K]�P�a���^&a�LOQtڂ5�a�+��8x��l)�5W|�µճ:����G4�8�^�S��8�I<�P]�P|gi i��9*Xl���>�Wl�P�q�S��&%����j"h�  	�{��RPl�.�W�Ŏ;��V�Go��|�t�9��OG��|'҂��)�5�}��df��\5S�qu���i۫�ke�tkG7��tkF���� �ޫj;���f9��ol�����r��8u��X5;��k��'u�Ctp�A�N�}��0>�f����s�P������P�j�x��\����r�0y4A��AegYZ�,�&
��Im�Q��B	��,������hA��ͬ����b_�n"�u%��R�i�|Y �di�k�C�����9ӈ�|��>7�2��
��eC���$�O�p=��Є�هj|����+|mkn6Y�=UA)Z���xׁ��q� ̡���99�Na���τr/�b|ey��l�i-;�T;�8c�W�� 9�Ph3k��o{Wf�����٩i,֐��IM�N�<��>��t�B+k�V_.t����UJ� ���ϒGցĒN�?C{���Yd��5��ϭ}�f�� �`#�c 0�	�g��m��=��+c�M-ή�i����9Z�ǷV�AН$ν!K�4��&��}��+c��]4�OPu�׽��A&�3\Ƹ89��GPs�� �@.�z�i��i�dQF�#�֍5ԓ� ����&����r����S�R�q0ނ�2];�	%:��5k-]�5<��~����Ru׏��*		���5[N畮�=4��vǲ��P�m;N�-G'J�4�q�T�*Zx���Q41�1� 4��)9zTH�\�Ϸ{Nߗ�q�����[��w��s�:.i��D>/:>#�6F8��	�K�6r(��Q*94M�5�O=*ӝB��ϒ�3Ay#Z9O�.�F�aE1S�\����{+�ߴ��`�T䠗�*�Y0~��ս��oO�����ޤ� �e�����W6��v���?mjO��_̣�&�>�m�S����*���2}d���ս��j�r��J���_̧�&�>���|ݵ~^�_�a�[�?ؓ��?y�����6�'8-y�r���;�-�ISQ����4<@v�x�����yC���ƽ�i���s�ġ�7��f4oq�6�ki�|t���U{=��#�y�UD����\lvc��O��ɫ�LX�����R4ν��ΘtkJ��91~:���ɫ&ga{�4��F]刊k��	�� �$vI������UOf5�g�V����WMSى�tk~�kp�ڮ�s��7*IS��8�û�`����N=x�&����[����z����=5�B|���ryB�i�܎��V7^��S��S�}�i+���s�$�da��&�]X{G�x�gUC�8��3<�X�tI��׋�����U�!<#�,�n_��ܾ,k7�_�*s=�:ڿ��������QSN���)f�����h��w�q8D,����M�vb��h�Ƶ|cIs���í֮�J��#���䴗���BYd�e����|T�+n�v
�h�u�. kY#%`"I����cw�� ��A'T�a+��������4��D�C��OD��Iwz�3���?�H(F�,����9�8*�qm������J4 ��p�״�k�PiWln�<g��U]��Q��� {y��ǽUB�ɵh�� XѺ{wy �.aw��l��u�:hu��-��3�+���7�����F؛O%a����Y({Z�@A��zN����8�`>m�����g9�s�5A�ߺC���t�P�fu�jZ��㆜4ƹ��8:����_���������]��nurTɠ�ސ���%�<�%@������`�Eޱ�Ydct���5|ҟ��gЃu�l�vW��t�b,WeM�p���|h��������N�%�q�4y���Q�f�)�,����(67З�����?*��Pxx��^��9�I�?/�/�
�¿�������ld��T�x�F��s@A��者��&�7 ��]� l�� � �PH��C*�����3�o�$z�h�tR1��@Z湠�Ђa
:�tr�����gnuV�������Ijq񤍣Ƨ$�c��y�\�Ӧ�u���x���/���=w��] ?C���:Z;��Aӗ�ȂX`��<��4�����f'�78�׋{L���g/7�����͉�ddc
A;��f�gv��п���>���͊PWcI��f��~!B�^/f�y88F��IS$���G��q$��I$�d���2d�����
��5����t;�An�}��x;a�X"�(�������N�L$��x�>0�OڐT�Y�lwJ�}ƒj
�I]��,�t,sOAP|)�%���A#�7��:9���Gx�LewI}e]��x�K�l܎Akz����{���A�(�g�bx�>L���z�ۼ{����Ž.Y�������Ǉc���}��$~V�G;�� �ٓ�X�8nF�⫮$�x���Rd�2t�r?��ա�IGSr��
xe���ۑ�K�#�  �O.?M9A��[� �7�<Vz���
h�D������T�,~4�x�wC�ʤ�8� ��A��X�`��a����qOU[*�O!�.a�!�yJҩ���bz,@÷�6��w�wٸt�k�A����V���S
H�8���j��:\3�����WYp�S��m�b�|�w8A�61�l_$�cGr�W'9���:M�x����F�<�-p������`[�l�s^�A�sB�5�B�TQ�*Zc��x�l��:�5 7'm���G,E���c �h�    �n�>T��Ga��[G�p�PŘ�h#�]��)�.�;�y<Ln<8��C�X�8r�Ul��Oo�RHa���a�X^ӡc�x�z�����1x��^i�Ыh'tR4v�Qͧ��P{B	}�:^s���Ou}����:˅W+��D�};���:��M.ûѹ�����H	o#�y���9����o�\1�B��_1x���Dl�C �OEQp��
x��y^#dq���q�h �O� ��F�G�FXOE�Y�Ba�E��k���p�t����~�O�F����AȠ�]&|v/�N?�)b9΍�n��ߔ�lgFLC6ǗF[a{-��
�p4�x��}�B	��d3����m�^�IՒIE$��?B����K9�t��h��w�jee��O3ߢݜ�af�{2Z|[�n5���mt�Ԛ�=��i���5�{��2��;2㝤�6,%kt�2F���-��a��_��F���6`٧l����WDg��Oq�� ���M#��M`��;N��_-  �pA�@@@@A�G� ��_x9�k<���� �"����Q���3خw���x�l�*j8�MM\��Oo�Oh�Q��*;H���GyNԼ��^�s���Xb s*;r����#xs^�{��Y�R��R�ˁ�o� u�Y��%�m9�T�uvz�C����մQS���q ���]bڛ�V�͏ʮ(�~�j����t��Χ�(G-X���/�,�صDO8����ܛ�<�f�<�"N�]b�_�Dw�M5�sa���\=����)(��7r�k[�׃��ǈ�X\퓏�N��Ͳ6�^ɫ�s�3�'�#=�e,Sl�s)/6��)&/��}�iU�ȫJk�K��X�Lv�N��9����Y�N�O�߿
� ^q?
~.Q�,���oƪ�5n�ڿ�N��ī�S�v��,S:L9'�U����>��V��O�O�ۏ'�4c��?����*3����;ߋ?�?a�U���y������VD� W�;׉>|_V�#a��c;�W/�^'q�<n�ԧy�'Ư��ܻă�̾��/�^>���_�>��y������x�g�=L��G�[�s��y�x�'Ư�Ҳ`LUS�����Mc���YP����q�Z�G�Bض���7�sWi��ۘ�q�Y�5U�)��Nb:h[�ЍG|=�*�>2�:h�دgE�ozk]�|{��C�Md�P�Ap���I:����=�lz��. 4Aظe7̜����?���D1m�^!��he�jVih�6��Z'��09��J��mxZp���P�mt��RS���\Q�5���<2��@A��]B�Ԭ�71�c���Ђ;F��"&��9G��:
)0>#�����ֶ)]�$�>v�71����a����h��}4�Y'�� �C��Q��p��Hءya�>���֖��	�����}=����_7�������n�� ��^ˀz-��uUax0�4��M|�d.`�6��(&Ht4�{M5�2�DؚH�w�V�ZRx!���5A�,��-��v����L#����1����q��As�����   ��m�������`|?%$7���N��q���8���؃V���9�:]��Γ�K���q��Y���x���UCs�6�!m�t�	�� �h4iA�$@A�bJ9nV:�HKD�S�� �0�k�Ԅd��vΉ�%��L*�����5�G� ʻ(tb�H��1���&�٫5C)*��KLOg�@'W�V�����Tv"���d����K4F����p�5!��:󢦮i}t­�$s�5�j5$�� �+tbf�H�	�1���'�Y�]=K)+�KOg�@'W6��G��4(>3���Z�Hp�@�m5�o��U[{���W;����-��N���u<XG��3+��>0�Io�Sc
&�=���{�'�S�v��΃bM�3[	�;�\�Z������}-i���g�νֲ��/�D��-�Q�s@A�pF��⨳�l? {Z��̥`��$��y	��xUS�sJ�q,��޲Z���'�IO� �7wT!�Z�,��J
MGI �x�c[�֏  ��D$�?�v�#v���ӱ��옡�܋Z�[PG��3���A�\���<=D�Y��snf�a��S�)? '�Aq^��ł}y�LOI���[d�q�9�ܐ�I�7�r� ���S����6ϜR�cC�؁��@l�T�1�.y:	����*`���>�����[W�5�7FF�|�6�n�YY�T�\l���qDm���KPӦ��nů�F�TI�� �怀����\�Bm��,��:*k/xm�`,Q;�,��(�$%ĺH	�K�İ�2��Yᄪgu��Ռ(���m�J@<5�M�t��؛c���0��\��ў!���83T��#��LO�MS�.�1��t�5�,1=T`	���<�>�3�[tE�N0�)1�`�'n�>��O0jt�=x��B�l�ї�y�K�Ҕ�U	k���0@�?�A�;��$�:v��M9��D@@A�Fo�8��A6��3.v����4�\ֆǈm�h��p������B"�X���=�xZ��4tx��%�Z%��Q��u�x4�Euě4����.�=,� q�T���Z�=�L1�&k�
�IiˌQU9ᠵL�� =�*z(3�0��u��B�oS�0�t���];	6Q��G~[��==�Ɋq�cQ|�������>~7yB	O��q�P4@<�X�ٔV<��K�	�B�֛�B9]K&�-ps\ӡ��4<�UgC^<�T�S���ߊ苷�Gq�gV������ى���+SU^X_*M��6�'9�0�A�j�'1�'�p'd�:9��Q��b��g�νV���/�D�E�q�0ྍ����A����\�g��+@'��@�t&Ft3P۪��9���skl�c��_�o�ht�̳�Y�i���Qج���h��o.n<���8���dA��4��	<S�DJm~5̫Q� �\۽q����tvM��+���!�Zt\��\��<�!�H	�Th�[ �@�DLK��e�j����B��G����������i?؜<Qۣ�O[n2pS�4g�)�In8���%���ړ�;�/QU/q~ߛ��=y'���� ػ�/q]/^��� 3�&�����w�^��q�f#�|�`6��M�e#x���;�y���U��Y����Q�����:|Os�^kh]Gc���m��I�<z���`w������sf~�~8�9��m�vmU�b�k�s��H�+m{��Gēں��G&�z�����x ��uCGZ������5x��N��{��^$�M�'�D>2]���T���S�A���ΐ�g̃~�UD��㱊{:x��1��j4N�  �Z�rj|,#��~�x�)Lΰ�-�fӑ��Έ{��� -N��o �AV�4H89���ih4�@���:��}ҁ��>�
uM���[��y �%�� �9 ��A˒
� �c�ڀ�D�F� �@�Pr@AG�
 �X

��
� ���n�^�1�9Z u~R=(�S�� hv����@D��Pq,릨(��� ��?��np��u �1� � F�N�G@@@AķT,�@�i�y���� �yt���9      ����`�t�S�nGS��:��� �r@@AB�Pq��h�΀#�A���_n�Jg���("h�+�	⃐k�AT9u hc<��\3�wX�w�z�����a���7sx�����v���5��F�C;���^η6�Α3�ݶr�Tڊz:�ݭkܱ�Uvo��Y8ޝ�?��<	r���4�c���Uvo��S��i���8~�v?�Z��.��~�l߹���^����W�	�����C�:}Vٟs�z�״��|]�V7��o�ռj���7�~�?Z���Q�|�����\��A�j���l��C�ֽ����g��맘\%���n�����fӏ揃������n�{c/�^��l����i���N�x������Oս��B>�m=xUq�ܰ����\����ս��^���N}��Cײdv��2����m ���I*^��ް��E{gdacOj�8�y[��si�n��=ѣ [��̀���O��4�#Hk�Wju_v+RZwSTO5�M �����@p� �:0uA���=�8�V�Sԍ� 6�S�m�{�+�6��� z���{��o�&�4x{�>��7�A�D@@@@@@@@@@@@@@@@@@@@@@@@@@@@@@@@@@@@@@@@@@@@@@@@@@@@@@@@@@@@@@@@@@@@@@@@@@@@@@@@@@@@@@@@@@@@@ADAC���4!��4"t�Cʫ�G):�y#����߇I�=��:���3O��qJr?�c�H�3��������p�@���}���M��3����sF�������D�u>g#?h=��q��ۦ����<]�{,l#����ӂ�F4���Dh�4 WTtP�U4AOJ�_J
 � @�PSP��@�TAMPUF�
)AMPU���MQ��Tx �
j��5"��j��AT�"D�)�
� (�S]T�� ���j�5��
k�#STJ��T��
j�5R��
k�
�(Rꂨ)��*����
j��(��5"��j���PU(��TJ��j��(�4Tp�ר�Rѵ�z�akF����=ҽ�5O���#��[�Йg�ľ��6(���6�7ɨ�i$� 
�<���4J�ݷLk2�Wݼ2��L���k�PQ[�i>gH�}d(��us�O�BsmG)c�E�I�`���`۝t�m�DT���Xd'�
����1���B��O�1�!��uuu�Y-pi�:�KV�~��}F�ۏZ��	�O(X���vSS<w�a��(���3���N�rU�lLX�1����fxKff�[��U�8>y�!�G��s'O9\��vk����N�2����{W�� 
R��Q<Q�
���!`�CW�z�JV��Q!�I�@�<���fc�VE�?����Mn6����މ��|���ƒI� �M�)�*U^��r������N�)nu�y�()(%k��o���M��P��Q�1Hł���Vɯ��Dt�bΰ��x��|!B���� �GUN�e�Vkd#�+-[��c��T�.�y(�|릋*�l���������{���oj}�U8ɮ���˳<%�5Y-����;��I�4��`'�++Og�i�zjtzQ9�)8��D��D�C��|88IQ $d~�>U1�e1MS���50n��t��|�jYQ[���ȵD���wFE�֛s?�Żmu���$��3U#?�)&���9���Ս{[��em��w����o�!r��f��QQ��w����ۖ">�j�Z�\����D,[�H�Մ�hgׄ�Uo�o�3�,}{~��(e��?�w_�e\���˃��m���Ŵ�\��s��YW��5�:2v�_�ҽfR�e����fX�����U������1���h�lٹ���u�ho�TڵF��8,�_5CAD�k�Mu9uQ>���5�.s�Gy���䉘�x׼o���BK���m��uUK#�*��nz�L�Ju^�G:�b޶�����b�J����9��#kc�]�h�?/�ʭ��G	�b^6������u�h)�]��w��Tn�m^����lX�W�ĺt��LͶ��8�r�\N���6?{{Ҳ�n�� =��gV۟�b\��̊�Lp6�n:�$��qx�����݌j=y�YW�/�˃-왟�5q��߈�U������G�k�Gq+�vf>�j�N�ϛ)�s/dU1\�PZd�إ�   ������S�]�!��)䞺�IGcWI<�c[�$�3TG5JmWT�Lj�������*�՞Rӡ���T����yR���y����ʹ��,}�v�ʻ;[�����Qк-�Lۀ�)ʵ��lL��ƌy�)��8m��U���k�N� �cd��9����w��ֺ������+�u�m��n�p!��g��]�����S�T���j'�U2�{d�)�#g�^����n�����&�G$�k� j8�-�W]q/9�'�=U�bp=�-�,��*�&�)B�D5�P�u9��j���d����§I���Z���8Z��]��;����=ڪ�ػW*e�-�W(c���y;h�Ĳ���2��y��_����EuN�ȫ�U���1���SI�F�WU�n�����p�UuFʻ>��NS�Kb>��MWN���m��0<d����浱i�wNǍ~�J��S�Rĺ���w���]��i������y���l�x�F%����3/#��#��6��Z��Ҳ6��<��84-o2�Y�4Sɋ�LQ\�2��Y-�Gz$&��E
.sX5q��<��|e����P	�׻}�#��U,�I)����)�+��NUa�͌�j���ޫ���h��+z����V�o���Ԙ�ow���55+bi�J�;�S�[U���.+��,�f�08t⥬�n���62=ޕ=��[Kʕ�u��2��:x,v�����#Gv���?��vaoVѹ1Ã!l���<��֊ǈn��۝G4�8�c��4j��3B�.�띚�3�%M�T�A���5�DJ��ABTéYx��B�j�i�`�ϖV�4yI*�6�t��^&�#�5�h|��B�*1��ۼ㦩��c5>򿵳r�N�[��ּ�{~�K���Zڣ���yk)h���w�VR��ϯ�:~�g^�ǏVuX�ΐ;lR�Y�}]\zxN�U��|+!ku����O�U�{j�}ZuX���q�UKͶ�d���c�9j��o��YJ7Z�z�̬��Wj�cG�a�� 3�8��O-⛨���7��Q�� ��^E]_��+v��)�>2�oi�MqW�ac���S��9/@�����k�)�>U:�Eʖ��3��Z5q�@�yԯQL�(LD�%�{�',p�Wc�RE�t-���k��I>`�)Ž\��E����� ��Q���K���0?H��J�� c}�sNͿT����:�]%�~�������޹T�L�s���
�\��h�N�9c�C�M����&�ڠCc��q�s]�⺧c��V�:c��j��3�gTM悘�6(���3�!���IW�,�<�'�G&�p�|�\1h��p|�p�#��W:6��<�F���a��4�z�S��	ed�I�1���q�4v�W��e1���n
�
L�����hv�K��M}�av���.�i�PH:���)���]���c��S��.Rg.Μ4�����QI0���x�3���5N�+�+�V�tUG	_=���R)ǒ�����<c`�;��׉���dT�e-[�hs����u$w��c�Y��ڮ�gV2�tW٥.wZ��Ζ�YQp��S%dΙ��\I[M6m���۟T���
����*�S���z�t�DN�L�8�@�BF�q-=�9/5r�i������v��|�R�-$2Gm��������A�й���Jk�&�Ol6�^�c��/�9����l?���f'��{�7����g/��r����T�3� �7���r9��g���k�� ��f'�A�o}�����1�����ĸ����p�:��UQ��v셻��i�>:�<��~�=�IȵGfbty�U�/z:��,
״dZ��33�u�;�V{n&�ۭ�QR=��uo��.a.>��fEsMZC	�r�j�%nW:�̮���z�\ut�R�W9q$�.�S�X��S�]`H��ȼ�(�:�5�<�4q����@i�w�䢘�x&>Զ%�rO6�0ݪz|쯦���'��BDm,7]�:/\��g��vi���� P����հ�����}��CwVp� w��E=��d��|�B���s�z-���v.}�l���`<W�Xi�v]�<i&/��Z�Xd���'1��-�, �,:뮺�(�����ίM�wb��T�o%vȣnۘ�����u��Wj}Ek�+�%1��Gk]�7�Y�D�ŷ��-�����N���lSz�nw���ٕrM���z�.��UN�o�
(�ym�<P�*�>+���xB����֚�O�<9�ξ�8%f�V�ݭ˂�x�Pمd�������j7���n:2��z)��;r��N^�4�է���c�3�ǅ?��e��m{�l��?��џ�L'��;�i��#�O�zŴg�
Ez����G��vU��3:�n��x���n�j��*I)�)��x�I��^<|ʕ��x���q�]X�ٹ�U�11��4¦�)@!�hp��آ{Q6�������]�+�UuC�j����ѝ���nd�M\cU�UsE���mb]3��,�bK�lnc��W0� 7{OyvK[?��E��W�v�u<�8��y�8���0��L��̯]��F�)�u�(�N�S�"R{`m?T�� ����Z.��͊:�-��e;5�{sU5�SU!�Q�E<P�{��6~m�{xŷ��i�U���C_$Q�6�浡� h аw���C���؛�c]!��*$���P�TJx�%q{��*�j�b(��P�tӳ�B�f9��" �rʞ�W�V%TT7�n��������9��7�hu�4<�[q3\i<VY�E8����4��47���nu�JH��+\E�ͽ�1������(�W��^v��a�j�?�K\|B����O�0����0&��q�uaa�H�\�7�}ư{�;7��U�=.�D���m��a�1���V�q��`�,:�;x�=%t����,l�.q�v�|��ٱ�!�a��k�d%��[$O��-p�*��q�1w�\ǯ�rN����C�`�`x,��,u���
�FRΣwR8��woj�l�4]�{q���-�k���8����w�\n�����'?︭��V��L2�E4��4h�*�LG'�'S�z�Tk�(ᦩ�&�G1"#�x�pN��2�41VLY.8s6�����3a�Woh紞'S�Z�e�4^��޲�߹n+�ie7�u?�~\=���e��[�[_q�=�0pw��s���EO�q� ����VVsE��?�*lP�Ѭ�A��S[�Ё#]�Iqd{�x;�ٜl��Ger{1N���v�����l��Ax÷;����hRL��NZ�@�$w�[�7(�c�B�X�Ӯ�Y�,z�lf}}M�.�=mΧ����K��� �(*c���m�1��M�3qv �̸��lO�覯���ٽ��*�4��ܪ4�[N��^@/<�y�J�u'��#�	Qt�!������k�>*�W&Sg���K���w̻�z���T�k}K%\'Ic�0���t�Q�v/���j�o��4d��ŏ��5���=�F��e�jx!��#��U�X�E�+�R^�ਉ�Ú8�H�5k�z��ü�+�kOV0���|�zq�S�ן�yM;z��?~]=�q5���`��+oT�+���'�Je�3YAyԟ��Ğe*0��{T���]��'n��غ,�Ŷ��5ޞ����EOOY$Lc[�É]ke��j�h�4F�CB�ɻ*�*a�����2T��	Ծg���O�E�"#�\�U\��S����LG����5�MH�$�L(��Seq ]NI< �#U�Tif�G���mi�)��-�m��ӭU���kc{:�����q�6nUtv��Ve�g�52�IU$���L�����x<�#���MTOf��Wt�F�/���Ҩ)��5ϷFh�=�u6{V'�[-��RH�Z����u��� �t��jٸ��X�Wue�m�U�)\�����5Ʈ��+��J�]3��%Ē��ۦ�U؈��4A�8/ZC�#�H'0Q���~Ǜ�n�
��YD�n� �Da� k�I��\��U�K�q jU7�hg�����7<��]�*�����Y�'���j	խh��	<8,�t�ڋ���L��"��Me'2� �l����\%OV��i!x��I�ϑ��y�>�� M۷.�ڹ�g]uW:ԍ9�'q^ke-��w�.���VD�i��j�i�n�r��'""���<'�wj��;�Kd�bC�m`ŐR���Ja1�{��n-p�s�:�9,U�~��ѯ%�t�j�W���     ��T_m��Gݽ����]a{7Ů�w�����sc��^I�'$ᡤ�G�\ĝ$�<e����7N��N*u�F�����f��[�,�R��r�C�b���|��h�)ٝ���㯽���1���� �~� g�}���� ����]6��������4�vW��#�Q,ճ�Nk����5)�)��,~�`�����'�ubs#*��r�]���O�blCä_� &OĩW�� ����(O�GD��^d��쉻�_E�eb�}v;�`ed�º)�'��9����/\�H�"�����-:�ӏ�G.0�{/Qg>vR���K~�l��6�&�B���<S�M�]��G�����q�*���&̘�b�]��-S�}[=����o�p��I�8��^ܚ�4�N�w"�M�hgvz~������X�Kܵ�7�ߎ32��<m�l��Li_v��
�v��"֖<�wV7Q���W�&�'��a�r�g�<�E� 8���YTU�B*��J��x�"�߿Q�_�	>L-_ow4�o;��U�B5��:̀�j�8"#UwOqI�M& �|pO.B��ӳ<D'T�ٛh���s�%�J�r}l�6:jGH�F��-�fm{b�S��6����ʛ֢;:y�L��
�9�rÒa�k����L̨̝s_tn뫏2�2v��dM��Xcpwr��8��T������:p�qZ]Ud�"���P�7f�'��Ѯ�8p:,�.]��;v�gl���/GO%��4W�j9���ܳ����9X���=a�n��U���S�h�=�F�5oՆ�sו���Y�e�UG�++�}��V;3���U���]���@�S�2���
���Tp�N�v�׳<Q�@��K7졍�x]�mXV�g���u-�����;�x���J������ۮ)����˕[�=��)�xLg�
b���~���g؎>�4f]��Ϟ� ������@�����]�3����,� k�'�,~<L��o�Nј���Z����P���$�>X k@ԓ�v J�vu��JoƲNe�xͶO�L��f�
��KX�:ZƓ�J�nG0��PF����ǯ�ٯ�/�ާ"��O%�yk�i�=>���������]��T��o�,uI��N`��LG��Z@Ԃ�Oi�Q	^�#!Μ$�k���� ��I�U�w�����k��n&9Y#�摨sx��[�U11:J�����KΏ>��Vw�\�(�G�����8��f#���n��X�b��� +�\5��G���l��D�~�/�Z�B�U�c�F��ȹ<������T�f�mmnñ��z�d�ѹ�M�n�D.�;�Ǚ���]�n(�ju�|�E_�T�9�v]}���[���d��-��
���Mi<�y|�N(�u@��:̥��w����̽��ͅC��3���������|mV����}/66�����#��'�v� g�N������(.;IO�����vhp��S�Y��MO5m~1"��\��E�>�4�-�����{�p�;zH�Z���'� k��C�#�Y����G�{����KfX��X�YJ��� �V/���䜦9��;��592���D{��=��H�!��D4�CH��_fX�t��x"��G}4��s��.�w������>����4��,���QPb[����sQ��А���'S���^bi�R�>M�����8>`��c�����{T�#f݇z�f��X~���IG=��qRWX��qpq�A��G>EG	{�#
�����<[.<˼9��)�I=҂������KA<H�ڼx��ꛖ��`M���s����yת�,0�j��r��5o�׷�d����G���q���ǫ1��Mx#�ٯbi�	N�B
?]�n�v�O:��'_6ǲ_*r��V�n�ۮTU�l3�<!��&�o8�M!ڍ�p\o?76�US]sL��o����,Ɣ�=���ly�}KV���TݥwQ i�Kl���ݚc�0VO�F۵�E��V�ճk�{��ѶFU]�t/�~��w>�*��ͳ�N��/��X���d�)�oR�����:��x	��=�v�U�k�'���/h�n�TJ��Un�KW� ?dug�_��q�~���x��8,��A]�i���̈�'���L*�p�����5%� z��X�Ol�m���|3g���l�PE#[��C�.�Z]x7���?Vq뙝���&u��w�W�?A������?<�e�݆�x���ql���=e<2D���_��h��d1�˵1LO��^ݻ������=�)�ַ�:��@�{��ӈ�G䥕��a��v~�9ќY�Y��f�m8�aBN�7u�%��Wq`�Wy9طn(�p��v�t��N��߆l���]4�H�PSS�u��r ,�5N�sc&f��^��(9�W�x}��ok�~#�C�>���]��f��+]6���.v�ECgm����CUJ�\I���M�����S�7"�κ�����u�/�����A������h�N�s�Ĭ��G���j����%nlK�YcĶ�O]w������KM#tm �I|o;�r����W��o�����h����{2d�6w�v
����EI-UL��	4h�8��_J��<ʰ�v�+<k^���S�r�q�K#��ɇ&����������ah���4��?�V�+.�]3]ȍ2l�ft� �7��{P�ӽ�ӊ�L��a	ׇ�X6�m�3�4B���L{�w_�E�ܣfMsڪu׋;EY:F���z����U��<��z=���뵕>�[]��Y���J}��Ҟ�T�3v�y�Wn��Ӧ���lъGl����p���k��T}faubnLO�b�E� 8��M�R�� ����(O�GD��Z� �f�� dM���/�+�����j�ōM��n�l��:;Ĵ�F^ &��wI;@��Mp!�r�v��j��flcڻF�(�~�[է7*2�8�=�\E���`q\���s���iU����XM����L�����|���_�-w{�4줦��2_[V[�s����9 U��v�Z���jիz�<Z�s��N��th�z`�,_�������<���/1Ê=���]i�Q�ǅ,�GM k�S>�5�|��9s�FR�ꩈ�!!�wh��^dF�Tv�*���􍚒ydlQ��>Gn��GB�����٢��!r��n+���_��ct���I�V��:rX�Ы�6��� wϛn ��Z��n��Q��I�N� v�䮬ݛ���� �߉��f"���� ���ʼU�B�^�	Sͪ�~��~�Gal$�0�}���ռW�֋��2�{(�{&`f��x����(e���]7�n�����ȱn�����4j�Õw+�:N�[�2�!p��b�IV�T��G���L<+�#������ͪ�<�f=�/��uf���\�w��-�oSLy���A������z�ը�E�&��Ż�D�Q�4����[QIS���GC,g�^�Z�
��uM3���������/��<�j#���o�K~�)^�m̤�YO��&s��6�3s�PL�n��7��)�i��#г�G�쉪�xpi�?�6�W:όy�|��Y����f�S�;�PG3b�o��S��#O�#��{�Yע�%[j���cUnk�|8�c�C�G=�>��m��Ղ���=a��������6K����f����.����\���c/j�>!Y]��v��ٝ�]�g��2�0����0^���MCa�����X��4��̹Ǳ�jI�<��x�����
�mUz���r�8?d\�˛;+��L��4�{��6�����	$�k��3r�i��1����l�{��=^�F�y7��w�������;Nۤ�ߺ�m[h���ڦ}�*Ձ�~?w�tC�����I�X誥�u���W����sk�c�h�ں��tms�1ͫga�5ZO&5Y��ō�	1�P� �;ο��X֑�=��a��䧏���[���D��K���=u}LTtp0�,�5�h�I<��(��QM���U�DkT���y��6��߭�'�0->��ii�awU����9-��ͮ��3�ɘҘ���5���s)��1�1�6&�ː6��Vh;�\��}����ٞ�3��V���4랟^���PW�P��^�*u�e��:�࿘՟60�+nlf���Ar�[(�=M-K\Y+ݣ#;��By{�n+�-{meՏf"��2��n�)1$�C	�mw�ZwT�TQǣˣ��u�@ �r�L�a�a��G��tkl8898k�`�]"8Ƣ�,,��2��������KG?T���rLֻuÈ:�Um�ۮ"VY�f͊�S�!?�����m���Qܜ��6�Y�Ay�FԚ}kt˯�4?F̬i;~��ۿ�A� ��v��ҥꝂrҬ1�iq�f��+�Q�j'��x��~��)d����$͇��S�֚�|�w��v�_(�V��r���܋��s0�{3pڣ?}��̭�w�����a+��k�+�s���ۇ�L���V�as��U�2�	���Ym��;��5��-��I�Na�K��85���j���4D�a��܊�GhL����ʯ�J%�Mjm�O� NO������G�g��~�o_F��ILK1��8G4���,Y`��GGOH�v�0�D\�C��ۺ=�a�/\��9Ӛ�.��ӳ,y����z],�v�Oh��KL�Rҷu�s�iq�x���r��b��Uljꮍj�YNk�1)w��`��K2���.�ԯ��HOX��K�>6�]˧nϤ�Պ��f��2/��`~�ؿ���J˱���KLu���'�+k1��.D��}40����:�y�{ы~�gU;�g��y�~d��<:��(������L%�� Dx;�Aǎ�Vvl�~��<��Q5Δ���9�s��=�
]M��bHH1�Ia`��Y�lj��U~K�V��L�'�rZ����U�����')���#���Qc��*�.]�D���C#w���(�����	G�#Z�%�����)�p��k���[���WX����G��k:���X���t��VBd>jYj~gm��i}U�gG4G��_(�3ȱ�z��O��;>If�#Pkh&��t5.=���85�=��U�%��c͊�:�ce��_���u�ݛs�ܧ���F*i�<�y����*�Wj���yL����?�3�W�!qw�k�,v�̫�ca�*�ku����A��#w^��O�Ȅ��KYWꮘ��oo�'E��/ęx��1���͔�v�>�������)��[�ۜ>�� �νT�����J�,վ�^�k퓾+Wk��o�9�oS������c�K.k�S�w�TIB-�T�M9���t`xC��<��sn�X����[gcѓw�q�mY�x{(1U�߇c������/�j1.9�	��rT6u��+�Ӯ����Ʈ"ߋ-��wl���^�����OSO�:�<4��[ߪi�]Q�"U-S]:��j.��UYd��(�l�.�%&B������̎g�p���f\�ܝe�m۷�N���qK��0���o5�ں
��J��vǁ�#�+՚rlW-�11�b�3EUF��G<_d��^�	��i�`ۓ�,��#�C��G<#È:�xm9�ϵ���]<��^��EsI�yJ��;#�z�v�3K�q :����؋���x�t��*�ػO��~�1+��:�_n��e�%���Q>]f,��T�ާ�g�1�N�{7���<�!3�mŸ�ĝh�$��U�&��Ҩ�Y�y-y�j��쎬���� 5n;+�� 6o�G�^��.�Pl�+�n�+��6A[��uW��:ʹke��1�x��y��jr�FD�i��]���j��`[u:��Y��N*�K�Qo���+�\�ɸ:+v�9WA�/v�\4V�**jA�[�3Wx��kB��Ws�MS�k���"X��S���Uh{@���T\�t��D�W��� W��6�����[��&�So���2��#�pf�s�Ԏ*����S�Ȟ>oTY��������Ϋ�j�������ſ�G����+�^�T���t{��i�-��,R(9�W�x}��ok�~#�C�^��k�������b�0q.�Gr�����:���"V�*���u�M�.
��T����P*zC.-u?YCJ�b7����8�V�)V�e�qLO��-ə��c�ݚ��k��Qrj�#��'��2���2�Ȧ�Qs�d����(��فg�b<���Ӿ�Gf%�M�J�8tm�ζ-�~.Qn�͏·٪������3����UTǶJj)�m�������I�-�d��X�ǌ����W;wfrPRox��{ͧ��ZDq�����m�ۅ��B�M�Ɇ�S���Wk�E�ݧfzJ�S:�Ǜ9EY:F�����k� ܊�4?��vvW���}��#ם�� r(?������e�L��k+ɜ�r�͊�u��$�m�1B d-f������Y��Gѧ���ݘ�H����ql7��?�d(�__��>��r+_d��쉻�_E�ebr}v;�`efƳ������f�=%t�U���EV^���S���'�^�خq�M5i+�K���̧�fNZj���1���k[�z�4�������a�^o-Ք�"j�3~��ߤA�s��S̉-����=bs�i��f�]%��5��G,nE�j�9C�{�^��j�I�����x%�:;t�|�c�b5�)ee�����0�e�MEk c'�[c;���[�uW�v֑K)E�x���!3ce}�#���nx2�Ծ��J׺��ax�`p�t�^WU�h��࿹]�h��809�]�� ���� �V����X��_��0b��Ŗ����I� �h�X�)[Z��n��@5SV���=v��p����8o�>~,��]�)U�0�#�U�"��~�Gal$�0�}���ռn��W�֋��2�{s���?ƍl;�'�Kޯb����n���.m��Ysx���tϘ�.a���۵r���S����Esv���׳>������b���6I3��@�x������f�s5���<Sq�m{��j��/��홗�lA�x��G����M$Zr-��N��W<ˮ+�TǛ�l�&�-��iY�2< t:�H�"�*������G�����uy���iږ>p1fxۏ�N�EfĘ�\�=��_Sg����ꊇ��N�7��w[ϸ��iؑz��˳:4-�Kŋ4�U<��Mض�s�rۗ�aj������=a�n�W�����K����f��a�\�'�Z�����^�T|B��7���c�;��5Z��eܵ���y�6�8Jŉ�,��T�GA�67M�=����U�w��]�,G.m�c[�{W'�m����7n���>�Y\�Zz`�]��>B9o�<�5��v��Eڣ�T�mK�\�4���͘��/�n�-<���U���#y�9j�y����bW3�8Ͻ6�S1�{fah/�!s�~訴Klo�����h=��{˟��Zͦ��pmR�W�3�v�]��hй�,�����c
��	W7�u�}I7�[{C�:��#^��sZ�ڹ����&y�2x4ޚ�S�w&��Ӛ1�m���]FLu�Z�[#\��.ox����ͳvux�n��Q<��6e7��Q�Q໳2,9]�&���[KL��8�3�����9���Ż�s�ڏ���o߷b��r���%�v���y�̩�9s��668�j���Gow���*���}��ryϗF-�ϫ�w�L�,ts+ov�e$T44֚���]��ڹU̚k�u������M�5SO(��1��<6}��.�圲{w۫��K=��&��+_�e�u�O�n`(+� (zׯw���o�,uGŐ���-�#�r�լ1��,�Ĺ�OKY�ԉ9�k�Že���ߤeŪ|8~oSb,�9��155i�i����u.�oR�+��{ǯ�L�*S��(�� �z�'�m�l<Z[=[�����g�>��ާ�\�z�����Mņ�2+�)�4Xs4�u��8����(�gp$G&c�� $�<*����&V9�Us�i�fa��Nҙ_y����}� Q���YȹG��NL$�	��.�������>�����n���Y��n�be��d�ҒG�k�O�k���^f��Uiٹ5O��U�>��c��<��W�a\��U<"��7i�.�R4�0���\�΋j�Ȉ�O���w���9��d��o�k�I����1v���C�b�b&nW�^�OG�[>���L��d�
���;.�����-�c�ղ�\��5��+�ھ͗)��#ᛅ3Z��,��F�rs��\�4Z.E=����k�c[�s60��l��m���������_ۿE�~�鮅����U[�XW���ݺ���%��4����R�襎�����G5�I��
���ڊ*�\fLU�1F�d���t"���c�����e�{���K����aj�/�ԓ�Pe�,�EH\OX��L���ܺq},�Y����S\��׭�?r(�P������ʆ���&.{I��-�<}n����I�#���w�����}���b���/"�g��|�G	<��A�●�&S�{�c�Q�:W�-M�lּ).H]-��J�z��I)�le����R!]b�]ɻMS�i*���f���a�ް>:1�K8>�X�ښ��r�淿�UѨ��y�v�.�������>U�<����ٞ�43�vvŴ���S;�",���K ��6Փ6'O&�?-�VŘ��s��Y�2Q6�6��j$/��p��|-4��z{����ܦ���C��	ĔU���`ue��I�$c�#�p�c���h{$�)R�u}��E텞<����ƿ2͇�M����(�H�j֍\uq�Ekv�Wf�l�����NO�� �/=�]~Ͽ>�-�U�`ổv|t�'�SW�c^	:�xw$�
��Sr��䐛~}d轼���/��G���GgO�>�������i��[�ݜ>�� �νU�g��W�(�5M�j�hO�n5��� ���c��>Nq���ǫ0��H]�~������´���jz� �cw���m��}�}�wʹ[s����)Ež5�v�W��n��^�
��~�����O.��7零��10�M~���S�+��W;�*�׺�f
��J{m��^��4���t#S���@��E�[�ǷDM�s2�-Qsh�r�ZS��͋���۔�Ӌ�v���Xy�Y�õ�侍�������}q�K��K]Ii����4��V�H#��Wv6�U�֨���*�q�tu�c���(��&+��\��}ea:�����x������u�zڸ֮Z�:�*�ǽ��tܜj��ΰ�~�c�{�M{�w^ʆpq��w_�,>�z��v��V��S����M�yĳ��7��eь�]KSY����^�5Z��=uQ�3ź�tSW�5���F�{QE� ��ݕ�� �?�ݣ�˯Ug�<�'�'�m�,7�P£�F?�:��{L�`nw�I-ޞL�r�z:���}��W��'�ly��d���r/��i=������+�;%�!�E]�����ɽ4��s��d���@�[Gnߵb��3�V�LB��<����O$V+lr2�T潔�� ��k����ݭ�EW�bk�x�py=_c���U|-_sfε�����η��� ]<��R������o��O�J[Ն�X*�Ps*����#���P�G.������s�ţ��.��ϼ^��4�V�)��fL`&�a�{�mz\Z�<8�cWػ-�3�Z�.tm�k<6��4,lrK#�Oq�ٮs*���m�i��k�">�9�&$�l�d�dM��e�G�����Dm��gy�b�v�4[ŵ\G.n-��ڡ&���D�L��h�%Mmf!q<ٽ�Oߵ�}��v�˹n�H_�E�j��*�����Gz��W�+�l�qsϺJ�V��(��j�Ojf]i7z�����{ͧ�y"n�t��Y-��l��� SG�c�l�����|]9��3�=��u�͚���")����d~������T�;+�W��+���lܨ��j&���3��v���;��W�uV��͊VSU��� `��u�� H$s��+61���4�]X��D�Nlg���ɓ�*U������'ڣ�Y�-}�k/m� �&��}ɕ�����񁕓�;$���Ȋk��r�[U]�<�������r�r$+�k}��_��������\�.�n̶��Hen�q?H��R�Ϣ�:���j�qr;~����oԯ2d��������T����]u�t�\@5crm�gX��e��W���*����KX�8�@����:&�f|���PT�fȧ���|�7q堸hc�hIVF�V�8��эbb&k�ϙ���}�r[��A��P>����_M�K!{#�$�1�y�s��MGu]UGfg�#]�*�)�x0��wg��|^��V�b��c�5���f̳�Yoo�Ł�`�P���+��z�5��Ѧ��}�ͪ(�X�W�-�n4�uc�C� 8�O��*�W}
{L%Ob�dSoߨ�/턟&����z������!�|fRa��u����[�������#�Q>��Ͻ��2��M5�[��1K#]@�sp�hui�]� ym����v�V���MͧثM�7v��Y�f��i��[j�RY?]<�����i�|�pZ�fٹ~��Di�vn��Ů.ޞ�Q��9  �����H�)�H����m�Fr�F_�Ğ�N*��|2Q��!��=�s�eӕj+�F��6�{?&l��-`��,���ω1%M�88SQ��V�m{����KO�e��KT�ڮ����9h�ڢ)������+f��Z(ᠷ�7r*x[�֎g�I$�d�V�n�-���!�ݹr�sr��e��UuQG=�8內�xk�4��׻��_��?ظYm�Ǐ���Ն�s����Y�e�UG�+)����V;3���U���]�9qsyL��I����絵1�tl׋��X��!�����ڪ.QwÓlص�٪���WaL���	e�ͭ����ּk�MsN��9��`���/��o^4�{N�V�L�)[�;઼u��v���OKR�ʹ8E���jt�]휚1�+�x�Q��7/S�3������QJA���:(Y�5$�=�Ӵ �>u�6���QU1��m�N���TO9k��%v���&6	�w�j_�#zt�4u� m�cw�	5��>Z�>Z{�S��/�p���D4�Q�H�vA�BA��x���չ�ز0�=�xU+Wl�v��Vb�ۼŋ�Pn�J��0m����tM��u$8�E���n�~�
��3�|V��j���L�?�@�h �]�f#H�o��$����\�1��:��J�uWI�1.�<v|��.�圲�w����K���=�Ek�,�N�������Z���]g�m�d�T�+�������vSDƍIs�4�W�)�LD./\�v�|x��k]~N�/$����%�Z�=k$sۨ 8�Ox���v{3�ʢ�^���k:��;e�7��ە��z��>�N�y`�I�Ѯ����ǽR�f�\���3>�e1)���:F����\5�)�;�u���o��Q9Ǽ�Z>�Z�Q��C=���{Vj�|!jŷE�v�k�o`z�h�(�o�P�O;㕎���sO$Uk1WW&?hU4cW4Γ�i5;7e]c4�/0�׶;lL>�hY�Eo��sh�ʧ�\���M�S�Y��y����9>0*}�"s�g����rO/�5��[�F�����i�������-��Nr�&4����1��t< �F�Y��(��)j�� ���!� �2���V�s�����W�qzN~��_{p�i�ñ�j�L.r�C�١��m?gѮ�/��O�2ѯ�ʞ����D�����;Őa�Qf�ubH�KXZOBN<y�y������]�8��&�j��)т�r�f�1����i�,Ƣ��7I���x{I��뗦�h��������|���쑼���Z����G���wH���:���+2&ᴬgkf]�E>�ԯsh5'�v� �\�k�k�T�Mٛ�:��������]�?r��KW�>���vq���J��3>c����I귵��G��})�����~�x�\�1O����:	��O�)F��rTّڿ1o_�YR�9�uY)f�؆�y���)��V�P�K����ןqW8�Unn�Ti�qj��k�M��r���if� ֫�SU�NSO5�GuWF��!�U�\�>5���[N?�Z���hm4��YY��\Q5�1�ad������ ��k˱Q�m�.E�]�r)➐�ګeD"�
�#������յ���xZw��{�5�=cJiD�G��X��[x���_r���=D���� 8  ^�0��U��W<^r<rd��Ï�v]�ٱ/���c��:���7��D����W��i'��� gC����^x2�����+��~*��&Y�\B������ �ܵ�ǹD��D�k��~�t^���I��y��.?6Q�׆C�ii�L$�]��4��G�7����'^����Uq�J5M�j�hO�n5��� ��l�c��>Nq���ǫ2��H]�~��{QS��Z^�{53�� l��泥������Z�r��_R�U]��ҋ�|kb垍��#�Xʊ��s�Ā熒<ڪWk�tU_="e�{UDy��M����Zc��o�������O���!��5��4-����\�:��1���f8ǔ��\�ªq���u��C,�CK1���� ����`'efG	�,�g��癈���;M,��q���m=�7��p n��pUV��̹TGcN��z#^֫g��^%��ݽ֊k�"��G'��| $<�v6 �N%�M4&� iݷ��F��c�Ͻi�n���ɪ4�����|��_I�!k� �A5;8��=�.ә���k������oO*#U]�Wj���p���w
Y�R�����W9��YXH�j�qr�Uǌ̲�c�DS>�[ dmg�_��j�^ϧ��bwH��[�:J'�m�'�)�O�_����L{���R+x��=�^���~Ǜ��iٝQ<�c�_�&������Z%�Հ���ѧ!���E�6(pv^�/Xq��k�jX�$�RA�a��B�w�� l]��^^M�鮩�b��M���\����n�����SH��#�k^��F�dk��+�� ��&�M���TLL~H��<ُc���9_�0�1=�ֻ�k��Ӻh�;�#t��8q�����]܎��FEq]z��Ju��?��w�ի͡�[諑�R�a|V
�ʁ���>�����?ˡ�/f�������k&�����?������� �{HsO��V�U1]3L��i��TJacn�f�쾾X#�PV�m�Q
�^�����pD��;�w���X�e+��S4��EfLyC���M%e-�l�æ���7F��H�<�	^ж�O�ت�?���صTT�Fm���K)�8c�o4U��ɥ��&1���=��ԻM�ZhJ�pv=�7��ɍ!���E�;4���!�q�t���t�y��R�x~���,V�����6�!N�:�S���Y5��nѳ;uv�u�|ٺ*ʘ�!��� l�+_�Qz�v6_���]��=� � �;_�Qz�F���:�̳v��ٳ[o�բ���lъLa!�����nwn�5�̧*���݉�1>������k�2~%J���.���oW�GD�AZ�"�f�� dM���/�+����+/:'D�����w$r�=�j��bu]`��R�UT[�hs��X�H4k�VV��[���vݫzx�En_�3e��j����4s�^	���灻���V>�f�j�KW���.o���̥��.6�[�3B��][R�Ԇ�4<��,p�,�u[�F�,���^���Ů��0���Z\���7Pt:��(��N�G��c�x��HH�)�zJGڶ�[�������&�����pk�?*����Y
p�5IL����ϸ7�g���g}�Q+���ۤ4���MG-U��UWDS��5Wn(�GC���D���Rv����%��~i+�>Cb,���J|A=ϸ�C,>��� 1�]�<`�,Z�Q1,�-����S�k���p��|�YW���x��a*{� ��~�Gal$�0�}���ռW�֋��2�;$c6͟\o�-t&�h���n�x��5���h�~j�:F�Ox���E6�Y�v�����:�a9����=5Keu퓫.|Diȝ�U�ڿj� fmի�8����ODӯ�4�]��
bS�#2g�M�x�kN:�ô���Q����7M]ལ��l�?��~���CD��W#�ܵڞ���c��^��������ɟ���$��?���<�_½�ݟ����������#���9G{ʚK�7�S>'ul�����k\�w=G.��ƹ�MQr���^�yֳk��TvtX�q�0��q��M��٦}����I�����l�Ǐ����CX��O�3��=������d�w����fwtj��#|˹F�o��NZ�%�+q}!�=������$�7y�t#�V�TgٛU�q��=q]	�c�S)s~�)4T%�D�Dǎ��F��A��.l���^�bg���n.M:]�^�ά��;<��\l���yԸ}��I�z��+�P�}h��v���>���Lͽ?$1�l�gf(mmDf��J(h7����nq�^���D�{.��oΩ�-W72r��xC,������}t�^Կ�cZ6��4u� m�ci�gD�'�sM[���� ���Ğ�U|���7GX�����,I��g�?���Y�/�}�������f�|<���Yf�s��٘�
� ���������wf+��y�h�c����c_S�O$��cF4��;ڞ
��1Ez��i�v�z�ٍf~L����sY�Vل�͹Z�ĵu2�D�0x@���+��ݭ"�#c`Ug�]�x��ƕ�+X��2���تt�'V��xi۫K��Z�rb��Y�[wmUDS�[�#��u�m��n�8~��)�&�"{�4c|��w��n��eoWEv�5h�6r1���h�5ӓY���4׉�a%�"�i�se����·qI5��]ij�%0�Y�%k�;\t�yJ�n��QR�.צ�U:j�6���r�q���PFF��5��j2#�	h5l��7)���o|��,5�gwܲ��}�r#�^cd��ק�ϓs�0�O�;����&�K7�
=<�*e�veF�/S&� �^j1��v;FWZ�ml���c{w[��c|�Dݯ��'L~33T��Oc,:�%�y�e��{��/����\e�p�m^�'�'^j�<M5��ڷ=65��i��c�~��W����u����l;֭���(5�l̯�|d�Թk�vo��� }-���=,�-�I�w�e�]���N+T��z���#��Ev+���@J]�b��k���iд�8�;�h[LS�=�eyS�f4m�qZP��1=�ɉ-�RN�C �SZ��Ԁuow8�e��E��q�K{����C�?Y�}�n����%%+YWC;f�ű484��<r���u[�\i<W���6��Y=5^����}.Vڣ��UVk��,��P�z�_�X��^ak�q�Uٛ�ō�M�ֵOF�� lO�+_�Qz�;j=�k�'n�I�f�,}i��¤I�!u.�;���s�
��8�D�)�r�]����6zc��)˹2l��� )F/�����K(��/~�*{Edתij_L\����N���J�ǻ]�KMs�ͺ�k����{C�Z�����U�����')�k|�ꮍE�C̫��wlS�M}�M+�"���Ǳ�F�}�Q���W)���v�,c����eŶ���E4m��:���+	a�N��<��G���j�3M55�y�Q�@�dl����ى����F)��soW�២�^U����s[|�w׭������5���b*��z�R�옞��ݦ���F+�Rj!��nɯ-yqI��ʊ�^OOo�%E��/ęy�����?64�=���9�������*ASF��q�o՞zw��b5ZZ˪�qOe~�AO_Xs� Wm��Aw��xYP�9�� �u��TT����j�|R�rT�o���᝸��'�V�ײ=��Hs�����z�{9lq��O7�[z���hͮ�!Q[;bay|D7y�N����Gx�ܿ�LZ�fu���l���ߞ��%�5�y;��Ե�˅��UO�"����t�9 <I�\z��LZ�����oF&O�a���,0~Q_/�f�6]i�N!|w	& :x������|b�{C:�e�D�:�{����Ʒf���8]8������� l�gE\2=ǓZ�I��Ȧj�\G�J���ܦ|5lK40	�_5���E� �P]i%l��xR���˘�#Ŀ��okU3<�����M��i��������mVƸ�o�V��#}Ae|@p�"�Q� w�ײ���ƻ3n���+<J1�}�c��6�rsY�QG��t���J���{���2���U���Y�qlS<(���A���Hkk�p��Z(�����Wi���W�7#.btҟ9�.՘��򅅕9k��Ś�O��Y,.�������]F�u:�4hY̻X�g�xϚ����>�{��O2�&|e��<�� �#k=��� �[���}}��v�0���Έ�ֲ?YfهѲ�B����qIjY�ǈ4-#]A�iw�W���8j�\��K��R�ƟV�gM�|���/�;�+�^��y6ǜ�bU�A������Z5�կ������:��������wh���F� R�T����I-2�8�زYV�3]S���湙�H9���� ��|�H��r��8s����}�fvӎ ����k�z|��C���;k�{{%��)ˇ��0����n��u$�V�7�q����t�T��Qvb-�R�r*�)䐽�eT�
v�5}���v����9t=�����gw���=5�e�
b<��4Ӓ'� �.�U&���w��qI��ø�k�����=�_@)b�U�b�����-�/�Wj��Y՜���#Hz?4�^~�0���ʗ��_z^�r|O�]��ß�?�)�{+�I�ɉfl��f��sN�n��6X�B-��9�;{u����X��Ʀ��4�^Y��~�����k�2~%J�[�\{� �֭#*:%��Հd��ۃ쉻�_E�ebr�v7�`Ud��ruLΪ)�*Gj�"8�^(��c��I>(�yh�xq��/Q������1�,i����3p�w�墹�oτ�b��c��Y�c���2`JL?K�%�IC����J+,�N�����-�S�MU��k�DS͕�M�GO4[����� ����W�)�����y:�ؖˎ�|T�qM~��J�sJ/���-~����t�O"���Oi�Ħ�4Ϥt1� ������,��]�<��4�H:�xȢ�߿Q�`� ���ak{���x�Oj����GY�bG�&"`'_*O5�4�U ���\��Y����͎��� ��/Q�,�n�y�F8+f������^�Ѷ������W-v�σ$|�y��,\��x�������`�� �� �:`� /�5?����?�}`�� ����^Ȍ���]%�+�)��ﭖ9"}D��������9w,�5�jj��k�]ڙ�s���V�:,]��Wl'��	�U����GXd7w_�W����y��-��Z#��Y�~�tk{��+_<ι=������evw�ۏ{���Ѫ�x��.��s�S_��9�5�$�gU���k
f|�˓6�t�|os���*;�y�,�
��L��di�<Π<�R�
q�G���>�̪�\�E	L1�|� ���~e�ͭ��]_��6H�7Ƙ>o3��5�� ^��'�ٿ~��������|�g��ka��g�OE�~�_��'���aҾbl���k���͊(�)�s�}a-in��f����uEq]\'� �j���f#I_;e�fT�=��dl����-c�yqh#�骱�94���v�R�±U�1E\�0�c�:�׷0?�� �=k׸ܩ�p=��HXィ�ːTk'!J|BK�>u:��>
�2,����*�;�c��� Ź�[�kxs>���^.[����N��B��U��k"{�浠q$��5Ӛt�vS�^���K��vZ��ᆾ
\$����A��;՝��l� gͺ���+½k��W����u����l;֩���(4�}%��y��u���G��HG�N����
yr8sL]��;FQ�=�,�����tޥ���	I�����>6��^˧�ϥ�,e�l���?4[`�����������yʎ���)/;HU��tx��b���?�R�:#(;������+{��v5�3��ȳ��o�w��-�&�M�&^�l~���s�m�<�2J�����{���w��5���_&*�3�kX��S-�u�zŏ����r��SU�NS���]���Wir"5�S�T"��J����D`
ZZ�D)���w���|3�9�]9qQ<���\\��4���ڸ� ��?� ����h�Eys��0��i��%����+;�c����l;�|�%']5�Q1Kݺ򦨊����� �:/n�~$�)���{�͔vv��I����s� �
*�+�h�EN�����#��Ȗ�����cOl_�X�V��;q�f��C���x�ڜ�κ�@<�+��3�C�L�#u���{��[���!3]S�UU��:�Ei�f	"������2 A�k�T�j��yD�ڈ��i�6�/[�ָU�Q�X���:>:����>m$����&b������'���V�6��ֺQ}�8��qe����s�j[�p;t�ٮ���	Y}�7#�d���,�l���,����2'?�s&�[E����[n�Wۧ�yi���{5�V��A8����şIo���?�y��M��\�T1�eRX-�]�
�2�z��d���i����;����=Ƿ�m<Ϋ1�U��Wi���� �Ȋ>�ETq����4�r+�>ij��썬���� 5n[/�� 6o�G�^����:�8�5���y�Q1U>K������������\a���
�1��j�E-��;j��13����M~��o�Z�Uد���:������p��S�[R���q�k�:��7x��s��@Y��Y�UuS��+��߉�cF�!s�\��-�=�\�6c���Kΐ�	>�EPSU�F�6���t��s!6� $sHi���t-�W�~ξ2�󩙹�#�H�j��V˫��ǹ5�Q����"���q�����t.a�2�!�;n`�N���`�n���\�Y�-%� �t�8s\��˹]uOj9�c�*��F�O�����Y�M/�TeW�S�O��?n�����i2��&�8��S��ۂ?{����O̢6UϽe��p)~t��hƶ;��Ebu-EM��0�8������S��U����eF���^��ص�I��~�q>-��ҽ�dF��	�~�{y,NTL��f����	<R?�uV|X�0�A�8�E<e�R) �7�tդk��F�Ű�7��+���]+2[Բ
X�l��ݐ <���E�#��߮����ڗ��!��Ƨ��?��������b��?� ᧦��H��ݩ�p�8�zcSgOU?H�C��?j{f`\05�	�hl�{�����87wC�R�]�/��r*��N���خcM�r�]�(���2I�0�doxm|�ŭ$��zrZ�ܢk�y��ծ�2��O�5�yѮk��h�7W����s/<a=��@��!��~�د4,yp`�82�~���W�������F�wt<z�6]ܚl�n�aͶ�>̮�띚���#1s����������#7�����o����Q���1�� [�O�f~�=�����?Tl��l� ���S���3�{7���sgy�[,7�j�ۢ���Z�\��kO���ǆ����YY�Q]:DJ� �̪���v�ba)��GI;5܉������Ŧ�6��U2�s���(1���U@hԓ�{OgU� *���9q����$FC�ׁŎ:qw�^:��Ɠ���{���(QN��rN	�I큾���� Z� �Z�m��m�l[�%:����4@�D�D)ڐ����wϦ��;q�����`���-y�~�3̺�Ϯ*Ʒ�X���#�rV�2!৉�MP&�\�d�3#
���|J_P6��F��oV�]�5�*��b���YfE��W��t��54�j��f·S�ӫ���5ڻm�Uf�����2v���eN�q�y/d���Q5�����1����>T2m?�V���#<���<�u��	���G� �O�R����yQ�Vj�otn�v6����o �� ��>���yy�u�3� �G^,炰E�/0�5�[��[)ƌ���$�q=��WLSCv�w��ܝe�j���t��$��ײ7��m�y�i-o~g����dLSUZ�Xs��*ǶC�=�����͗�%Ȃ;
L����:
u�(��]x'.�[Xa|�ɫ.�Yq]e3�s栶I4.ޕ��C�赌�J�ޚ�tb/ٚ��Օ~,��.����+�U��C����v�� ��ظ�i2}��{P}|ؓi����K/�n�x��ʋ�4���\�Dt^F���φ��+�k3�_����j��Wje�2�c\��*��-�շ�g�x��3��s`�7�ԍA��G���v��+j��_6v�V�Z9��?+�sZ��:�RZ5'�n�^�[���T�[ȉ�7��x��]�]�UN��{��"uQ����Yي�칧V������6����aan�v����'��j��M�� ̬� �
���'�U=!���t�Rs� �*�\��M!�#�<�g�z�z|9p��5;+#�Q]��,���>���鿓G���8��X�Y�6]a�;Q3**-��)$� C^�05�k�BB�<�[Tz;qO��P��A���X`��f�A����t�7A�[�^k��z�J#_s��fo�,v<.#������͎��CE<$�A�F��JD�����>�������O�^�yOXmѿ�~��8����hb��ٷ���Қ�����[g�$�vo��v|y��&��ŧ�D�O��X_µ~{UF��w2�g��2MQb�{����������-� 5�}U<��2;7'��rz��j�c������p_+��b8`t����Y3��Bm4C�p!��{y-�eLz5�f�&"ވ��$����Vk�_*��D8�� �#C�{I�9��Q<���ӶF%�e��a,��|��TP��h٣z���@A�N���V�k��\vX�ALU�S��6}ٝ��Q���y��p��W���Rj4,�^�<��h���d�zO�n4�F��������rR)��и�-׆���R֎� � xR�꧔��4�γlߖX���f���)�gѻ���ܚ8�r�6m�����>T]��OCq�Hu�4u�o�]�Y
6�]1?�ڬ+R�wލ{<�s����O'��[M���U���v�^�T*���)c�� G>:��_��f����{�����>�
���<��e��9K>er����9Z|�ŧ�Y{c�uh�V�|%~H�;*a�_[+X�������\�~4�
�F,]�����0�[,SE�#(�k���ZDm��ڦk�b|e��LvcXz�C>��T��7��>J����(Mg��Ǒ�G��k>gf<�l{��w(��:h��4K�p�[��Һ���i���O����e�i��"���[bW\p]�g;ͧ�{�n��ڢyVm��a��[
em�}��7\��4��o�N�R�z%Bp�K�:9�/c�h��I��i���yۡT���
�)�Yc��G�7��k�Y�����Jb<��*S�W��X5�K�6=͛$��2ι 5߷T�+O��yQ��([�%��Y�/�i�D2`�ؕ�sK}B��C�+�6���.D�ٰ�/�
٣���FQB�1�H`޳t�l�Gه���O�O*��ʄ�Y��A]|j�����Qs�~�Vp�3LU�cW�j��4΋V���'��ㅭU �:ҵ����X�k�D/(�ʷSr~+��W݉,�In'���i�a^�Ź:�,�����H�^��oᚗ<�qև_��9��$j�k�Vf>���[ެ�f=%10�/�:x��n&�V��=;�'�ڑ�+
�q�����<.[��ý�y��fo��Mso��c^�q�����ɣ�j���l���z���I��4��!w�B5��`#��B��g��Ήe(�5ƴݍwc��ein���W�"�hO��[�ʷ]�x���\�x/[��5۝cFtfZɺ�CuI&�qWN
�$ik�sHЂ5/Q�u�b'���e����\0���;�[H�}�5We_�:�\��U�Us��e�������y��p�����gչ�⳯gcWΕ�z�3V;[u��ksֶq��Y*7�2�[IZW��U˂żt~׵���@����� �9a��Yk{�~��걫bO�ְ��fU��>�eɌ� ��{��s�d��.%s�Q0��d_�5�+��cؙ�Y����]7⍲���}唣l���nBʬ�9��������{-}�۷%];�k��7�$sZ����ȵDZ�'If�M��U3\h�\�?׎����zI���4Q��R<���^��q��W�s�M+$����L�Zo\�ժc�c����U������[fw��x�ObҼM�s໣hd�:�rǗޏ���1ƅ�{D����245��Bqm�2m̺8N�Ǘ�xt�ɍ�n�kq�k���B�V&�����5ǯC�z<��)m��c��8�u�'���Tg�	_ӷ�O�L���Kͫ���u�Q��Z)#��w�	�ƹ�[��}�_)�8�5]V��SA|��Y���������q#� q+ݛU�ș���{���MQ30��x�޳P����Aܥ�h���!@�V�inQ�顪���ч�p��*��)����B��*iLe��4li>��S~�<����]<����	���1�*-D����H��HWtm�<U�&�x���WT���b˽�Y�E3='@}�uNչ�څZr��hc�� F�-���b�Mă��Q�8� ;Wy^Q���U*�0�8�a�ް�Y����'@m����C�tWTm+s�iʢy��A�=���՘�Éh�2u��}]�e��EP���p��6:���6w�t7J���6������FkQ)��>�����ߪ��=��U��S~�{��Y[���C64��N�^h�|�[��7���L��r�^cW�ӂtJ�hx �A�AR��/���7��`�V��u$d��j�YS�TUΘX��������)$w9(��]�=�[Շf��|� ��\o6�{8�����l�UrX7����#�hƑ:?�
#��,p
{kZ�\��jc���o�#m63R:����k����j�l���o;7fm�3-^�u@�d���{�q>�akV�c�e���� a�ꂲ��V�AAP�5U+�f���h��<�k��j�O��"����7x��tATe�Zo��en��QN��!U���=Z�?59�E\�E�g���:��:���3����oi�Z�i�+Z�WM+��\�X�H.v�O'CX^���R���Q�b%�[#yj�/]��kh�󰟵��k���N��ܧ���IYW�"}J�%�a,wC!����Ϻ2>���9d�ޜz�j&?U�[�r�U�w�o4,�;	�յ��%����'�Y[{w�;�,jٹ4��ᜪ�T����p��62�9Σ~�F�I�z��8�ٮ�nG)y��~�陧Ŵ�����]T��D}��o#J�}%p�L�i��W���yJbf<V& ٫+�C��8�3��S���ӕz�U*E�㔱��`���j��C�:������+�v�E>*ѕr��ѡi��u���!<#���Fi�n�]Q��Z�js'���qG=��mW�%��:�R=������*�L�;��_�)�̓�`z�mTR����O����8�s�EXʷ>+�$3
��0ɂ�͕�sKE����EV��3�P�7���-�`�g���S1���
v���Ay֑\��`j�/pM��H��R(P9���y�4Ч�U�T�x��@@@@@AB��j��<��#�G��D��U ��������� ��T�D��ySIG�Q�JU@@@@@@@AM@��J bj�]R��@@@@@@AB8"4�@
U$P�j����]�Q"
��(Z4��I���}�UE)U:�4P�"
 5��!�]4��PTrD�����������(�(Z9����}�)Tq
���
4�J-F�$�^��%
�F�)UH               ��D8�R)� ���*����������j�@�H(�Pӂ�T�'R*����������T@� h�U@)�PQD@@@@@@@@ADF��4I�4��       �*��� ��H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��
</file>